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0"/>
  </p:notesMasterIdLst>
  <p:handoutMasterIdLst>
    <p:handoutMasterId r:id="rId11"/>
  </p:handoutMasterIdLst>
  <p:sldIdLst>
    <p:sldId id="256" r:id="rId2"/>
    <p:sldId id="257" r:id="rId3"/>
    <p:sldId id="260" r:id="rId4"/>
    <p:sldId id="261" r:id="rId5"/>
    <p:sldId id="326" r:id="rId6"/>
    <p:sldId id="327" r:id="rId7"/>
    <p:sldId id="328" r:id="rId8"/>
    <p:sldId id="329" r:id="rId9"/>
  </p:sldIdLst>
  <p:sldSz cx="12192000" cy="6858000"/>
  <p:notesSz cx="10021888" cy="6888163"/>
  <p:embeddedFontLst>
    <p:embeddedFont>
      <p:font typeface="Consolas" panose="020B0609020204030204" pitchFamily="49" charset="0"/>
      <p:regular r:id="rId12"/>
      <p:bold r:id="rId13"/>
      <p:italic r:id="rId14"/>
      <p:boldItalic r:id="rId15"/>
    </p:embeddedFont>
    <p:embeddedFont>
      <p:font typeface="G마켓 산스 Bold" panose="02000000000000000000" pitchFamily="50" charset="-127"/>
      <p:regular r:id="rId16"/>
    </p:embeddedFont>
    <p:embeddedFont>
      <p:font typeface="ONE 모바일고딕 Bold" panose="00000800000000000000" pitchFamily="2" charset="-127"/>
      <p:bold r:id="rId17"/>
    </p:embeddedFont>
    <p:embeddedFont>
      <p:font typeface="ONE 모바일고딕 Title" panose="00000500000000000000" pitchFamily="2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665" userDrawn="1">
          <p15:clr>
            <a:srgbClr val="A4A3A4"/>
          </p15:clr>
        </p15:guide>
        <p15:guide id="3" pos="3840" userDrawn="1">
          <p15:clr>
            <a:srgbClr val="A4A3A4"/>
          </p15:clr>
        </p15:guide>
        <p15:guide id="4" orient="horz" pos="754" userDrawn="1">
          <p15:clr>
            <a:srgbClr val="A4A3A4"/>
          </p15:clr>
        </p15:guide>
        <p15:guide id="5" orient="horz" pos="1026" userDrawn="1">
          <p15:clr>
            <a:srgbClr val="A4A3A4"/>
          </p15:clr>
        </p15:guide>
        <p15:guide id="6" pos="370" userDrawn="1">
          <p15:clr>
            <a:srgbClr val="A4A3A4"/>
          </p15:clr>
        </p15:guide>
        <p15:guide id="7" orient="horz" pos="1344" userDrawn="1">
          <p15:clr>
            <a:srgbClr val="A4A3A4"/>
          </p15:clr>
        </p15:guide>
        <p15:guide id="8" pos="1005" userDrawn="1">
          <p15:clr>
            <a:srgbClr val="A4A3A4"/>
          </p15:clr>
        </p15:guide>
        <p15:guide id="9" pos="1209" userDrawn="1">
          <p15:clr>
            <a:srgbClr val="A4A3A4"/>
          </p15:clr>
        </p15:guide>
        <p15:guide id="10" pos="6471" userDrawn="1">
          <p15:clr>
            <a:srgbClr val="A4A3A4"/>
          </p15:clr>
        </p15:guide>
        <p15:guide id="11" orient="horz" pos="1071" userDrawn="1">
          <p15:clr>
            <a:srgbClr val="A4A3A4"/>
          </p15:clr>
        </p15:guide>
        <p15:guide id="12" pos="1323" userDrawn="1">
          <p15:clr>
            <a:srgbClr val="A4A3A4"/>
          </p15:clr>
        </p15:guide>
        <p15:guide id="13" orient="horz" pos="1389" userDrawn="1">
          <p15:clr>
            <a:srgbClr val="A4A3A4"/>
          </p15:clr>
        </p15:guide>
        <p15:guide id="14" orient="horz" pos="1638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>
      <p:ext uri="{19B8F6BF-5375-455C-9EA6-DF929625EA0E}">
        <p15:presenceInfo xmlns:p15="http://schemas.microsoft.com/office/powerpoint/2012/main" userId="user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A8480"/>
    <a:srgbClr val="E1E1E1"/>
    <a:srgbClr val="F0F0F0"/>
    <a:srgbClr val="E99C11"/>
    <a:srgbClr val="7DA6A2"/>
    <a:srgbClr val="F36D6E"/>
    <a:srgbClr val="F1B139"/>
    <a:srgbClr val="FCF1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3C9FB23-C2E6-40F3-B9E1-270981D8C864}" v="80" dt="2023-11-05T13:30:42.742"/>
    <p1510:client id="{9DBD37A8-B7D5-47EF-B8E7-F590BA71C900}" v="20" dt="2023-11-05T15:51:36.664"/>
    <p1510:client id="{AF28EA75-0827-479B-ABCB-9893C4447A37}" v="37" dt="2023-11-05T13:47:10.141"/>
    <p1510:client id="{E163CBB2-9EC5-4C9E-82A7-0816E60DCEAD}" v="73" dt="2023-11-05T12:52:48.883"/>
  </p1510:revLst>
</p1510:revInfo>
</file>

<file path=ppt/tableStyles.xml><?xml version="1.0" encoding="utf-8"?>
<a:tblStyleLst xmlns:a="http://schemas.openxmlformats.org/drawingml/2006/main" def="{F5AB1C69-6EDB-4FF4-983F-18BD219EF322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스타일 없음, 눈금 없음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1FECB4D8-DB02-4DC6-A0A2-4F2EBAE1DC90}" styleName="보통 스타일 1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3">
              <a:tint val="20000"/>
            </a:schemeClr>
          </a:solidFill>
        </a:fill>
      </a:tcStyle>
    </a:band1H>
    <a:band1V>
      <a:tcStyle>
        <a:tcBdr/>
        <a:fill>
          <a:solidFill>
            <a:schemeClr val="accent3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4462" autoAdjust="0"/>
    <p:restoredTop sz="76307" autoAdjust="0"/>
  </p:normalViewPr>
  <p:slideViewPr>
    <p:cSldViewPr snapToGrid="0">
      <p:cViewPr varScale="1">
        <p:scale>
          <a:sx n="78" d="100"/>
          <a:sy n="78" d="100"/>
        </p:scale>
        <p:origin x="126" y="936"/>
      </p:cViewPr>
      <p:guideLst>
        <p:guide orient="horz" pos="2160"/>
        <p:guide pos="665"/>
        <p:guide pos="3840"/>
        <p:guide orient="horz" pos="754"/>
        <p:guide orient="horz" pos="1026"/>
        <p:guide pos="370"/>
        <p:guide orient="horz" pos="1344"/>
        <p:guide pos="1005"/>
        <p:guide pos="1209"/>
        <p:guide pos="6471"/>
        <p:guide orient="horz" pos="1071"/>
        <p:guide pos="1323"/>
        <p:guide orient="horz" pos="1389"/>
        <p:guide orient="horz" pos="1638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26" Type="http://schemas.microsoft.com/office/2016/11/relationships/changesInfo" Target="changesInfos/changesInfo1.xml"/><Relationship Id="rId3" Type="http://schemas.openxmlformats.org/officeDocument/2006/relationships/slide" Target="slides/slide2.xml"/><Relationship Id="rId21" Type="http://schemas.openxmlformats.org/officeDocument/2006/relationships/commentAuthors" Target="commentAuthors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handoutMaster" Target="handoutMasters/handoutMaster1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23" Type="http://schemas.openxmlformats.org/officeDocument/2006/relationships/viewProps" Target="viewProps.xml"/><Relationship Id="rId10" Type="http://schemas.openxmlformats.org/officeDocument/2006/relationships/notesMaster" Target="notesMasters/notesMaster1.xml"/><Relationship Id="rId19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presProps" Target="presProps.xml"/><Relationship Id="rId27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ngju kim" userId="a637c5ad9c8e7177" providerId="LiveId" clId="{D7A8604F-5CFB-4FA0-A4E4-07F6B52F1B84}"/>
    <pc:docChg chg="undo custSel addSld delSld modSld">
      <pc:chgData name="Dongju kim" userId="a637c5ad9c8e7177" providerId="LiveId" clId="{D7A8604F-5CFB-4FA0-A4E4-07F6B52F1B84}" dt="2023-11-05T05:00:28.034" v="1843" actId="47"/>
      <pc:docMkLst>
        <pc:docMk/>
      </pc:docMkLst>
      <pc:sldChg chg="modSp mod">
        <pc:chgData name="Dongju kim" userId="a637c5ad9c8e7177" providerId="LiveId" clId="{D7A8604F-5CFB-4FA0-A4E4-07F6B52F1B84}" dt="2023-11-05T03:49:24.936" v="3" actId="20577"/>
        <pc:sldMkLst>
          <pc:docMk/>
          <pc:sldMk cId="3793850706" sldId="256"/>
        </pc:sldMkLst>
        <pc:spChg chg="mod">
          <ac:chgData name="Dongju kim" userId="a637c5ad9c8e7177" providerId="LiveId" clId="{D7A8604F-5CFB-4FA0-A4E4-07F6B52F1B84}" dt="2023-11-05T03:49:24.936" v="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57:32.271" v="1739"/>
        <pc:sldMkLst>
          <pc:docMk/>
          <pc:sldMk cId="3779494914" sldId="257"/>
        </pc:sldMkLst>
        <pc:spChg chg="mod">
          <ac:chgData name="Dongju kim" userId="a637c5ad9c8e7177" providerId="LiveId" clId="{D7A8604F-5CFB-4FA0-A4E4-07F6B52F1B84}" dt="2023-11-05T03:58:54.108" v="45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4:30.427" v="202"/>
          <ac:spMkLst>
            <pc:docMk/>
            <pc:sldMk cId="3779494914" sldId="257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2.816" v="135" actId="20577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D7A8604F-5CFB-4FA0-A4E4-07F6B52F1B84}" dt="2023-11-05T04:00:02.245" v="91" actId="14100"/>
          <ac:spMkLst>
            <pc:docMk/>
            <pc:sldMk cId="3779494914" sldId="257"/>
            <ac:spMk id="5" creationId="{5CFA7A59-3CC7-5826-FAB0-5807984D9D4A}"/>
          </ac:spMkLst>
        </pc:spChg>
        <pc:spChg chg="add del mod">
          <ac:chgData name="Dongju kim" userId="a637c5ad9c8e7177" providerId="LiveId" clId="{D7A8604F-5CFB-4FA0-A4E4-07F6B52F1B84}" dt="2023-11-05T04:56:36.571" v="1649" actId="478"/>
          <ac:spMkLst>
            <pc:docMk/>
            <pc:sldMk cId="3779494914" sldId="257"/>
            <ac:spMk id="6" creationId="{78CA911D-EC5B-82D6-741F-D87262EE18A2}"/>
          </ac:spMkLst>
        </pc:spChg>
        <pc:spChg chg="mod">
          <ac:chgData name="Dongju kim" userId="a637c5ad9c8e7177" providerId="LiveId" clId="{D7A8604F-5CFB-4FA0-A4E4-07F6B52F1B84}" dt="2023-11-05T04:09:12.115" v="499" actId="20577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0:29.836" v="148" actId="20577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32.271" v="1739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7:26.194" v="1718" actId="14100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D7A8604F-5CFB-4FA0-A4E4-07F6B52F1B84}" dt="2023-11-05T04:05:14.176" v="203"/>
        <pc:sldMkLst>
          <pc:docMk/>
          <pc:sldMk cId="2795672102" sldId="260"/>
        </pc:sldMkLst>
        <pc:spChg chg="mod">
          <ac:chgData name="Dongju kim" userId="a637c5ad9c8e7177" providerId="LiveId" clId="{D7A8604F-5CFB-4FA0-A4E4-07F6B52F1B84}" dt="2023-11-05T04:05:14.176" v="20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45:44.507" v="1615" actId="478"/>
        <pc:sldMkLst>
          <pc:docMk/>
          <pc:sldMk cId="3826143929" sldId="261"/>
        </pc:sldMkLst>
        <pc:spChg chg="mod">
          <ac:chgData name="Dongju kim" userId="a637c5ad9c8e7177" providerId="LiveId" clId="{D7A8604F-5CFB-4FA0-A4E4-07F6B52F1B84}" dt="2023-11-05T04:09:03.904" v="497" actId="2057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5:18.918" v="20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7:15.126" v="418" actId="6549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06:32.154" v="258" actId="20577"/>
          <ac:spMkLst>
            <pc:docMk/>
            <pc:sldMk cId="3826143929" sldId="261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07:17.514" v="419" actId="478"/>
          <ac:grpSpMkLst>
            <pc:docMk/>
            <pc:sldMk cId="3826143929" sldId="261"/>
            <ac:grpSpMk id="5" creationId="{00000000-0000-0000-0000-000000000000}"/>
          </ac:grpSpMkLst>
        </pc:grpChg>
        <pc:graphicFrameChg chg="add mod modGraphic">
          <ac:chgData name="Dongju kim" userId="a637c5ad9c8e7177" providerId="LiveId" clId="{D7A8604F-5CFB-4FA0-A4E4-07F6B52F1B84}" dt="2023-11-05T04:44:38.513" v="1614" actId="207"/>
          <ac:graphicFrameMkLst>
            <pc:docMk/>
            <pc:sldMk cId="3826143929" sldId="261"/>
            <ac:graphicFrameMk id="6" creationId="{055E8317-F8DD-C5D9-75C1-1F4D209C0099}"/>
          </ac:graphicFrameMkLst>
        </pc:graphicFrameChg>
        <pc:graphicFrameChg chg="add del mod modGraphic">
          <ac:chgData name="Dongju kim" userId="a637c5ad9c8e7177" providerId="LiveId" clId="{D7A8604F-5CFB-4FA0-A4E4-07F6B52F1B84}" dt="2023-11-05T04:45:44.507" v="1615" actId="478"/>
          <ac:graphicFrameMkLst>
            <pc:docMk/>
            <pc:sldMk cId="3826143929" sldId="261"/>
            <ac:graphicFrameMk id="7" creationId="{48269CCC-5DFF-F943-10E2-D9F34E6BE1E0}"/>
          </ac:graphicFrameMkLst>
        </pc:graphicFrameChg>
      </pc:sldChg>
      <pc:sldChg chg="modSp mod">
        <pc:chgData name="Dongju kim" userId="a637c5ad9c8e7177" providerId="LiveId" clId="{D7A8604F-5CFB-4FA0-A4E4-07F6B52F1B84}" dt="2023-11-05T04:30:26.226" v="1499"/>
        <pc:sldMkLst>
          <pc:docMk/>
          <pc:sldMk cId="1121630887" sldId="282"/>
        </pc:sldMkLst>
        <pc:spChg chg="mod">
          <ac:chgData name="Dongju kim" userId="a637c5ad9c8e7177" providerId="LiveId" clId="{D7A8604F-5CFB-4FA0-A4E4-07F6B52F1B84}" dt="2023-11-05T04:30:26.226" v="1499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7A8604F-5CFB-4FA0-A4E4-07F6B52F1B84}" dt="2023-11-05T04:35:40.517" v="1593" actId="1076"/>
        <pc:sldMkLst>
          <pc:docMk/>
          <pc:sldMk cId="3911914864" sldId="283"/>
        </pc:sldMkLst>
        <pc:spChg chg="mod">
          <ac:chgData name="Dongju kim" userId="a637c5ad9c8e7177" providerId="LiveId" clId="{D7A8604F-5CFB-4FA0-A4E4-07F6B52F1B84}" dt="2023-11-05T04:31:07.907" v="151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0:59.882" v="151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5:33.615" v="1592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3:36.410" v="1540" actId="6549"/>
          <ac:spMkLst>
            <pc:docMk/>
            <pc:sldMk cId="3911914864" sldId="283"/>
            <ac:spMk id="1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31:13.874" v="1533"/>
          <ac:spMkLst>
            <pc:docMk/>
            <pc:sldMk cId="3911914864" sldId="283"/>
            <ac:spMk id="13" creationId="{00000000-0000-0000-0000-000000000000}"/>
          </ac:spMkLst>
        </pc:spChg>
        <pc:grpChg chg="del">
          <ac:chgData name="Dongju kim" userId="a637c5ad9c8e7177" providerId="LiveId" clId="{D7A8604F-5CFB-4FA0-A4E4-07F6B52F1B84}" dt="2023-11-05T04:33:38.089" v="1541" actId="478"/>
          <ac:grpSpMkLst>
            <pc:docMk/>
            <pc:sldMk cId="3911914864" sldId="283"/>
            <ac:grpSpMk id="5" creationId="{00000000-0000-0000-0000-000000000000}"/>
          </ac:grpSpMkLst>
        </pc:grpChg>
        <pc:picChg chg="add mod">
          <ac:chgData name="Dongju kim" userId="a637c5ad9c8e7177" providerId="LiveId" clId="{D7A8604F-5CFB-4FA0-A4E4-07F6B52F1B84}" dt="2023-11-05T04:35:40.517" v="1593" actId="1076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18656052" sldId="284"/>
        </pc:sldMkLst>
      </pc:sldChg>
      <pc:sldChg chg="del">
        <pc:chgData name="Dongju kim" userId="a637c5ad9c8e7177" providerId="LiveId" clId="{D7A8604F-5CFB-4FA0-A4E4-07F6B52F1B84}" dt="2023-11-05T04:16:50.133" v="1182" actId="47"/>
        <pc:sldMkLst>
          <pc:docMk/>
          <pc:sldMk cId="2921701192" sldId="285"/>
        </pc:sldMkLst>
      </pc:sldChg>
      <pc:sldChg chg="addSp delSp modSp mod">
        <pc:chgData name="Dongju kim" userId="a637c5ad9c8e7177" providerId="LiveId" clId="{D7A8604F-5CFB-4FA0-A4E4-07F6B52F1B84}" dt="2023-11-05T04:59:09.271" v="1800" actId="12788"/>
        <pc:sldMkLst>
          <pc:docMk/>
          <pc:sldMk cId="3249175555" sldId="286"/>
        </pc:sldMkLst>
        <pc:spChg chg="mod">
          <ac:chgData name="Dongju kim" userId="a637c5ad9c8e7177" providerId="LiveId" clId="{D7A8604F-5CFB-4FA0-A4E4-07F6B52F1B84}" dt="2023-11-05T04:57:59.225" v="1782" actId="14100"/>
          <ac:spMkLst>
            <pc:docMk/>
            <pc:sldMk cId="3249175555" sldId="286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4:07.111" v="1635"/>
          <ac:spMkLst>
            <pc:docMk/>
            <pc:sldMk cId="3249175555" sldId="286"/>
            <ac:spMk id="3" creationId="{00000000-0000-0000-0000-000000000000}"/>
          </ac:spMkLst>
        </pc:spChg>
        <pc:spChg chg="del mod">
          <ac:chgData name="Dongju kim" userId="a637c5ad9c8e7177" providerId="LiveId" clId="{D7A8604F-5CFB-4FA0-A4E4-07F6B52F1B84}" dt="2023-11-05T04:58:01.490" v="1783" actId="478"/>
          <ac:spMkLst>
            <pc:docMk/>
            <pc:sldMk cId="3249175555" sldId="286"/>
            <ac:spMk id="13" creationId="{00000000-0000-0000-0000-000000000000}"/>
          </ac:spMkLst>
        </pc:spChg>
        <pc:grpChg chg="add mod">
          <ac:chgData name="Dongju kim" userId="a637c5ad9c8e7177" providerId="LiveId" clId="{D7A8604F-5CFB-4FA0-A4E4-07F6B52F1B84}" dt="2023-11-05T04:59:09.271" v="1800" actId="12788"/>
          <ac:grpSpMkLst>
            <pc:docMk/>
            <pc:sldMk cId="3249175555" sldId="286"/>
            <ac:grpSpMk id="10" creationId="{4AB073D7-182B-A947-582E-28582953ED63}"/>
          </ac:grpSpMkLst>
        </pc:grpChg>
        <pc:graphicFrameChg chg="del">
          <ac:chgData name="Dongju kim" userId="a637c5ad9c8e7177" providerId="LiveId" clId="{D7A8604F-5CFB-4FA0-A4E4-07F6B52F1B84}" dt="2023-11-05T04:55:07.435" v="1642" actId="478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add del mod">
          <ac:chgData name="Dongju kim" userId="a637c5ad9c8e7177" providerId="LiveId" clId="{D7A8604F-5CFB-4FA0-A4E4-07F6B52F1B84}" dt="2023-11-05T04:58:01.490" v="1783" actId="478"/>
          <ac:picMkLst>
            <pc:docMk/>
            <pc:sldMk cId="3249175555" sldId="286"/>
            <ac:picMk id="5" creationId="{AE63FC35-5675-E66B-BA3A-C9879FAA5EA7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6" creationId="{FFB5252A-CCC6-8B81-A0FA-CA5D7983177D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7" creationId="{A651FCB0-8650-2FC6-47F0-845B247C9274}"/>
          </ac:picMkLst>
        </pc:picChg>
        <pc:picChg chg="add mod">
          <ac:chgData name="Dongju kim" userId="a637c5ad9c8e7177" providerId="LiveId" clId="{D7A8604F-5CFB-4FA0-A4E4-07F6B52F1B84}" dt="2023-11-05T04:58:55.907" v="1799" actId="164"/>
          <ac:picMkLst>
            <pc:docMk/>
            <pc:sldMk cId="3249175555" sldId="286"/>
            <ac:picMk id="9" creationId="{5A1A6CEE-8775-8E9E-6D32-E5CB6AA12216}"/>
          </ac:picMkLst>
        </pc:picChg>
      </pc:sldChg>
      <pc:sldChg chg="delSp modSp add mod">
        <pc:chgData name="Dongju kim" userId="a637c5ad9c8e7177" providerId="LiveId" clId="{D7A8604F-5CFB-4FA0-A4E4-07F6B52F1B84}" dt="2023-11-05T04:11:17.187" v="525" actId="20577"/>
        <pc:sldMkLst>
          <pc:docMk/>
          <pc:sldMk cId="273295690" sldId="287"/>
        </pc:sldMkLst>
        <pc:spChg chg="mod">
          <ac:chgData name="Dongju kim" userId="a637c5ad9c8e7177" providerId="LiveId" clId="{D7A8604F-5CFB-4FA0-A4E4-07F6B52F1B84}" dt="2023-11-05T04:09:43.758" v="506" actId="14100"/>
          <ac:spMkLst>
            <pc:docMk/>
            <pc:sldMk cId="273295690" sldId="287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1:17.187" v="525" actId="20577"/>
          <ac:spMkLst>
            <pc:docMk/>
            <pc:sldMk cId="273295690" sldId="287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0:14.150" v="507"/>
          <ac:spMkLst>
            <pc:docMk/>
            <pc:sldMk cId="273295690" sldId="287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10:36.050" v="513" actId="478"/>
          <ac:graphicFrameMkLst>
            <pc:docMk/>
            <pc:sldMk cId="273295690" sldId="287"/>
            <ac:graphicFrameMk id="6" creationId="{055E8317-F8DD-C5D9-75C1-1F4D209C0099}"/>
          </ac:graphicFrameMkLst>
        </pc:graphicFrameChg>
      </pc:sldChg>
      <pc:sldChg chg="modSp add mod">
        <pc:chgData name="Dongju kim" userId="a637c5ad9c8e7177" providerId="LiveId" clId="{D7A8604F-5CFB-4FA0-A4E4-07F6B52F1B84}" dt="2023-11-05T04:13:57.936" v="742" actId="20577"/>
        <pc:sldMkLst>
          <pc:docMk/>
          <pc:sldMk cId="600842681" sldId="288"/>
        </pc:sldMkLst>
        <pc:spChg chg="mod">
          <ac:chgData name="Dongju kim" userId="a637c5ad9c8e7177" providerId="LiveId" clId="{D7A8604F-5CFB-4FA0-A4E4-07F6B52F1B84}" dt="2023-11-05T04:13:57.936" v="742" actId="20577"/>
          <ac:spMkLst>
            <pc:docMk/>
            <pc:sldMk cId="600842681" sldId="288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2:24.419" v="528"/>
          <ac:spMkLst>
            <pc:docMk/>
            <pc:sldMk cId="600842681" sldId="28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6:16.688" v="1181" actId="20577"/>
        <pc:sldMkLst>
          <pc:docMk/>
          <pc:sldMk cId="2600380706" sldId="289"/>
        </pc:sldMkLst>
        <pc:spChg chg="mod">
          <ac:chgData name="Dongju kim" userId="a637c5ad9c8e7177" providerId="LiveId" clId="{D7A8604F-5CFB-4FA0-A4E4-07F6B52F1B84}" dt="2023-11-05T04:16:16.688" v="1181" actId="20577"/>
          <ac:spMkLst>
            <pc:docMk/>
            <pc:sldMk cId="2600380706" sldId="28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4:30.261" v="745"/>
          <ac:spMkLst>
            <pc:docMk/>
            <pc:sldMk cId="2600380706" sldId="289"/>
            <ac:spMk id="13" creationId="{00000000-0000-0000-0000-000000000000}"/>
          </ac:spMkLst>
        </pc:spChg>
      </pc:sldChg>
      <pc:sldChg chg="modSp add mod">
        <pc:chgData name="Dongju kim" userId="a637c5ad9c8e7177" providerId="LiveId" clId="{D7A8604F-5CFB-4FA0-A4E4-07F6B52F1B84}" dt="2023-11-05T04:17:38.048" v="1190"/>
        <pc:sldMkLst>
          <pc:docMk/>
          <pc:sldMk cId="901885452" sldId="290"/>
        </pc:sldMkLst>
        <pc:spChg chg="mod">
          <ac:chgData name="Dongju kim" userId="a637c5ad9c8e7177" providerId="LiveId" clId="{D7A8604F-5CFB-4FA0-A4E4-07F6B52F1B84}" dt="2023-11-05T04:17:08.036" v="1187" actId="14100"/>
          <ac:spMkLst>
            <pc:docMk/>
            <pc:sldMk cId="901885452" sldId="290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38.048" v="1190"/>
          <ac:spMkLst>
            <pc:docMk/>
            <pc:sldMk cId="901885452" sldId="290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7:22.851" v="1189"/>
          <ac:spMkLst>
            <pc:docMk/>
            <pc:sldMk cId="901885452" sldId="29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7A8604F-5CFB-4FA0-A4E4-07F6B52F1B84}" dt="2023-11-05T04:50:36.232" v="1627"/>
        <pc:sldMkLst>
          <pc:docMk/>
          <pc:sldMk cId="2686443180" sldId="291"/>
        </pc:sldMkLst>
        <pc:spChg chg="del">
          <ac:chgData name="Dongju kim" userId="a637c5ad9c8e7177" providerId="LiveId" clId="{D7A8604F-5CFB-4FA0-A4E4-07F6B52F1B84}" dt="2023-11-05T04:18:06.930" v="1194" actId="478"/>
          <ac:spMkLst>
            <pc:docMk/>
            <pc:sldMk cId="2686443180" sldId="291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18:02.519" v="1193"/>
          <ac:spMkLst>
            <pc:docMk/>
            <pc:sldMk cId="2686443180" sldId="291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0:36.232" v="1627"/>
          <ac:graphicFrameMkLst>
            <pc:docMk/>
            <pc:sldMk cId="2686443180" sldId="291"/>
            <ac:graphicFrameMk id="4" creationId="{C76FCEBE-CC35-7F3F-E579-D1C49709DEA4}"/>
          </ac:graphicFrameMkLst>
        </pc:graphicFrameChg>
      </pc:sldChg>
      <pc:sldChg chg="modSp add del mod">
        <pc:chgData name="Dongju kim" userId="a637c5ad9c8e7177" providerId="LiveId" clId="{D7A8604F-5CFB-4FA0-A4E4-07F6B52F1B84}" dt="2023-11-05T04:50:20.086" v="1625" actId="47"/>
        <pc:sldMkLst>
          <pc:docMk/>
          <pc:sldMk cId="4040513999" sldId="292"/>
        </pc:sldMkLst>
        <pc:graphicFrameChg chg="mod modGraphic">
          <ac:chgData name="Dongju kim" userId="a637c5ad9c8e7177" providerId="LiveId" clId="{D7A8604F-5CFB-4FA0-A4E4-07F6B52F1B84}" dt="2023-11-05T04:24:10.066" v="1377" actId="20577"/>
          <ac:graphicFrameMkLst>
            <pc:docMk/>
            <pc:sldMk cId="4040513999" sldId="292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26:29.098" v="1435" actId="6549"/>
        <pc:sldMkLst>
          <pc:docMk/>
          <pc:sldMk cId="2777182389" sldId="293"/>
        </pc:sldMkLst>
        <pc:spChg chg="add mod">
          <ac:chgData name="Dongju kim" userId="a637c5ad9c8e7177" providerId="LiveId" clId="{D7A8604F-5CFB-4FA0-A4E4-07F6B52F1B84}" dt="2023-11-05T04:26:29.098" v="1435" actId="6549"/>
          <ac:spMkLst>
            <pc:docMk/>
            <pc:sldMk cId="2777182389" sldId="293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5:42.657" v="1422" actId="20577"/>
          <ac:spMkLst>
            <pc:docMk/>
            <pc:sldMk cId="2777182389" sldId="293"/>
            <ac:spMk id="13" creationId="{00000000-0000-0000-0000-000000000000}"/>
          </ac:spMkLst>
        </pc:spChg>
        <pc:graphicFrameChg chg="del">
          <ac:chgData name="Dongju kim" userId="a637c5ad9c8e7177" providerId="LiveId" clId="{D7A8604F-5CFB-4FA0-A4E4-07F6B52F1B84}" dt="2023-11-05T04:25:46.937" v="1423" actId="478"/>
          <ac:graphicFrameMkLst>
            <pc:docMk/>
            <pc:sldMk cId="2777182389" sldId="293"/>
            <ac:graphicFrameMk id="4" creationId="{C76FCEBE-CC35-7F3F-E579-D1C49709DEA4}"/>
          </ac:graphicFrameMkLst>
        </pc:graphicFrameChg>
      </pc:sldChg>
      <pc:sldChg chg="addSp delSp modSp add mod">
        <pc:chgData name="Dongju kim" userId="a637c5ad9c8e7177" providerId="LiveId" clId="{D7A8604F-5CFB-4FA0-A4E4-07F6B52F1B84}" dt="2023-11-05T04:53:44.786" v="1634" actId="12385"/>
        <pc:sldMkLst>
          <pc:docMk/>
          <pc:sldMk cId="2013533437" sldId="294"/>
        </pc:sldMkLst>
        <pc:spChg chg="del">
          <ac:chgData name="Dongju kim" userId="a637c5ad9c8e7177" providerId="LiveId" clId="{D7A8604F-5CFB-4FA0-A4E4-07F6B52F1B84}" dt="2023-11-05T04:28:51.930" v="1458" actId="478"/>
          <ac:spMkLst>
            <pc:docMk/>
            <pc:sldMk cId="2013533437" sldId="294"/>
            <ac:spMk id="5" creationId="{533E6B37-D350-DBC6-0C2A-83296FD7CABE}"/>
          </ac:spMkLst>
        </pc:spChg>
        <pc:spChg chg="mod">
          <ac:chgData name="Dongju kim" userId="a637c5ad9c8e7177" providerId="LiveId" clId="{D7A8604F-5CFB-4FA0-A4E4-07F6B52F1B84}" dt="2023-11-05T04:28:15.686" v="1457"/>
          <ac:spMkLst>
            <pc:docMk/>
            <pc:sldMk cId="2013533437" sldId="294"/>
            <ac:spMk id="13" creationId="{00000000-0000-0000-0000-000000000000}"/>
          </ac:spMkLst>
        </pc:spChg>
        <pc:graphicFrameChg chg="add mod modGraphic">
          <ac:chgData name="Dongju kim" userId="a637c5ad9c8e7177" providerId="LiveId" clId="{D7A8604F-5CFB-4FA0-A4E4-07F6B52F1B84}" dt="2023-11-05T04:53:44.786" v="1634" actId="12385"/>
          <ac:graphicFrameMkLst>
            <pc:docMk/>
            <pc:sldMk cId="2013533437" sldId="294"/>
            <ac:graphicFrameMk id="4" creationId="{69D8241A-FA7C-CC6D-548C-0775655DB964}"/>
          </ac:graphicFrameMkLst>
        </pc:graphicFrameChg>
        <pc:graphicFrameChg chg="add del mod">
          <ac:chgData name="Dongju kim" userId="a637c5ad9c8e7177" providerId="LiveId" clId="{D7A8604F-5CFB-4FA0-A4E4-07F6B52F1B84}" dt="2023-11-05T04:52:41.661" v="1633"/>
          <ac:graphicFrameMkLst>
            <pc:docMk/>
            <pc:sldMk cId="2013533437" sldId="294"/>
            <ac:graphicFrameMk id="6" creationId="{EC14A90D-C2D5-3A59-FB03-5E788FBAF5B3}"/>
          </ac:graphicFrameMkLst>
        </pc:graphicFrameChg>
      </pc:sldChg>
      <pc:sldChg chg="add">
        <pc:chgData name="Dongju kim" userId="a637c5ad9c8e7177" providerId="LiveId" clId="{D7A8604F-5CFB-4FA0-A4E4-07F6B52F1B84}" dt="2023-11-05T04:35:45.224" v="1594"/>
        <pc:sldMkLst>
          <pc:docMk/>
          <pc:sldMk cId="2450773715" sldId="295"/>
        </pc:sldMkLst>
      </pc:sldChg>
      <pc:sldChg chg="modSp add del mod">
        <pc:chgData name="Dongju kim" userId="a637c5ad9c8e7177" providerId="LiveId" clId="{D7A8604F-5CFB-4FA0-A4E4-07F6B52F1B84}" dt="2023-11-05T05:00:25.426" v="1841" actId="47"/>
        <pc:sldMkLst>
          <pc:docMk/>
          <pc:sldMk cId="1523761080" sldId="296"/>
        </pc:sldMkLst>
        <pc:graphicFrameChg chg="modGraphic">
          <ac:chgData name="Dongju kim" userId="a637c5ad9c8e7177" providerId="LiveId" clId="{D7A8604F-5CFB-4FA0-A4E4-07F6B52F1B84}" dt="2023-11-05T04:36:37.840" v="1598"/>
          <ac:graphicFrameMkLst>
            <pc:docMk/>
            <pc:sldMk cId="1523761080" sldId="296"/>
            <ac:graphicFrameMk id="8" creationId="{46A289B7-C623-4EC7-B1C4-B7FB5E613E23}"/>
          </ac:graphicFrameMkLst>
        </pc:graphicFrameChg>
      </pc:sldChg>
      <pc:sldChg chg="add del">
        <pc:chgData name="Dongju kim" userId="a637c5ad9c8e7177" providerId="LiveId" clId="{D7A8604F-5CFB-4FA0-A4E4-07F6B52F1B84}" dt="2023-11-05T05:00:26.985" v="1842" actId="47"/>
        <pc:sldMkLst>
          <pc:docMk/>
          <pc:sldMk cId="9808132" sldId="297"/>
        </pc:sldMkLst>
      </pc:sldChg>
      <pc:sldChg chg="add del">
        <pc:chgData name="Dongju kim" userId="a637c5ad9c8e7177" providerId="LiveId" clId="{D7A8604F-5CFB-4FA0-A4E4-07F6B52F1B84}" dt="2023-11-05T05:00:28.034" v="1843" actId="47"/>
        <pc:sldMkLst>
          <pc:docMk/>
          <pc:sldMk cId="3048135501" sldId="298"/>
        </pc:sldMkLst>
      </pc:sldChg>
      <pc:sldChg chg="addSp delSp modSp add mod">
        <pc:chgData name="Dongju kim" userId="a637c5ad9c8e7177" providerId="LiveId" clId="{D7A8604F-5CFB-4FA0-A4E4-07F6B52F1B84}" dt="2023-11-05T05:00:22.117" v="1840" actId="12788"/>
        <pc:sldMkLst>
          <pc:docMk/>
          <pc:sldMk cId="179756715" sldId="299"/>
        </pc:sldMkLst>
        <pc:spChg chg="mod">
          <ac:chgData name="Dongju kim" userId="a637c5ad9c8e7177" providerId="LiveId" clId="{D7A8604F-5CFB-4FA0-A4E4-07F6B52F1B84}" dt="2023-11-05T04:59:33.365" v="1832" actId="14100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54.303" v="1834"/>
          <ac:spMkLst>
            <pc:docMk/>
            <pc:sldMk cId="179756715" sldId="299"/>
            <ac:spMk id="10" creationId="{00000000-0000-0000-0000-000000000000}"/>
          </ac:spMkLst>
        </pc:spChg>
        <pc:spChg chg="mod">
          <ac:chgData name="Dongju kim" userId="a637c5ad9c8e7177" providerId="LiveId" clId="{D7A8604F-5CFB-4FA0-A4E4-07F6B52F1B84}" dt="2023-11-05T04:59:43.442" v="1833"/>
          <ac:spMkLst>
            <pc:docMk/>
            <pc:sldMk cId="179756715" sldId="299"/>
            <ac:spMk id="13" creationId="{00000000-0000-0000-0000-000000000000}"/>
          </ac:spMkLst>
        </pc:spChg>
        <pc:picChg chg="add mod">
          <ac:chgData name="Dongju kim" userId="a637c5ad9c8e7177" providerId="LiveId" clId="{D7A8604F-5CFB-4FA0-A4E4-07F6B52F1B84}" dt="2023-11-05T05:00:22.117" v="1840" actId="12788"/>
          <ac:picMkLst>
            <pc:docMk/>
            <pc:sldMk cId="179756715" sldId="299"/>
            <ac:picMk id="5" creationId="{A076E1C7-D9CE-3025-55FE-1804790B06EC}"/>
          </ac:picMkLst>
        </pc:picChg>
        <pc:picChg chg="del">
          <ac:chgData name="Dongju kim" userId="a637c5ad9c8e7177" providerId="LiveId" clId="{D7A8604F-5CFB-4FA0-A4E4-07F6B52F1B84}" dt="2023-11-05T04:59:56.434" v="1835" actId="478"/>
          <ac:picMkLst>
            <pc:docMk/>
            <pc:sldMk cId="179756715" sldId="299"/>
            <ac:picMk id="7" creationId="{9375799A-C2FD-E322-57EF-1FE686BD239D}"/>
          </ac:picMkLst>
        </pc:picChg>
      </pc:sldChg>
      <pc:sldChg chg="add del">
        <pc:chgData name="Dongju kim" userId="a637c5ad9c8e7177" providerId="LiveId" clId="{D7A8604F-5CFB-4FA0-A4E4-07F6B52F1B84}" dt="2023-11-05T04:59:16.433" v="1802" actId="47"/>
        <pc:sldMkLst>
          <pc:docMk/>
          <pc:sldMk cId="2788560382" sldId="299"/>
        </pc:sldMkLst>
      </pc:sldChg>
    </pc:docChg>
  </pc:docChgLst>
  <pc:docChgLst>
    <pc:chgData name="Dongju kim" userId="a637c5ad9c8e7177" providerId="LiveId" clId="{AF28EA75-0827-479B-ABCB-9893C4447A37}"/>
    <pc:docChg chg="undo custSel addSld delSld modSld">
      <pc:chgData name="Dongju kim" userId="a637c5ad9c8e7177" providerId="LiveId" clId="{AF28EA75-0827-479B-ABCB-9893C4447A37}" dt="2023-11-05T13:47:45.191" v="208" actId="6549"/>
      <pc:docMkLst>
        <pc:docMk/>
      </pc:docMkLst>
      <pc:sldChg chg="delSp modSp mod">
        <pc:chgData name="Dongju kim" userId="a637c5ad9c8e7177" providerId="LiveId" clId="{AF28EA75-0827-479B-ABCB-9893C4447A37}" dt="2023-11-05T13:32:22.173" v="12" actId="478"/>
        <pc:sldMkLst>
          <pc:docMk/>
          <pc:sldMk cId="3779494914" sldId="257"/>
        </pc:sldMkLst>
        <pc:spChg chg="mod">
          <ac:chgData name="Dongju kim" userId="a637c5ad9c8e7177" providerId="LiveId" clId="{AF28EA75-0827-479B-ABCB-9893C4447A37}" dt="2023-11-05T13:32:14.707" v="11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1:54.198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5" creationId="{879723FC-C983-B524-7C56-A18B1490F1B6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6" creationId="{C25C3DED-1999-8271-697E-AC47DCCF5F87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7" creationId="{252FDE73-7EB7-B73A-0E86-8BEF227F6F44}"/>
          </ac:spMkLst>
        </pc:spChg>
        <pc:spChg chg="del">
          <ac:chgData name="Dongju kim" userId="a637c5ad9c8e7177" providerId="LiveId" clId="{AF28EA75-0827-479B-ABCB-9893C4447A37}" dt="2023-11-05T13:32:22.173" v="12" actId="478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AF28EA75-0827-479B-ABCB-9893C4447A37}" dt="2023-11-05T13:32:11.816" v="10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AF28EA75-0827-479B-ABCB-9893C4447A37}" dt="2023-11-05T13:32:39.392" v="13"/>
        <pc:sldMkLst>
          <pc:docMk/>
          <pc:sldMk cId="2795672102" sldId="260"/>
        </pc:sldMkLst>
        <pc:spChg chg="mod">
          <ac:chgData name="Dongju kim" userId="a637c5ad9c8e7177" providerId="LiveId" clId="{AF28EA75-0827-479B-ABCB-9893C4447A37}" dt="2023-11-05T13:32:39.392" v="13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5:05.565" v="58" actId="20577"/>
        <pc:sldMkLst>
          <pc:docMk/>
          <pc:sldMk cId="3826143929" sldId="261"/>
        </pc:sldMkLst>
        <pc:spChg chg="mod">
          <ac:chgData name="Dongju kim" userId="a637c5ad9c8e7177" providerId="LiveId" clId="{AF28EA75-0827-479B-ABCB-9893C4447A37}" dt="2023-11-05T13:33:21.829" v="1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5:05.565" v="58" actId="20577"/>
          <ac:spMkLst>
            <pc:docMk/>
            <pc:sldMk cId="3826143929" sldId="261"/>
            <ac:spMk id="4" creationId="{D7FACFDD-63BE-9604-ECE2-5DB526F7BA15}"/>
          </ac:spMkLst>
        </pc:spChg>
        <pc:spChg chg="del mod">
          <ac:chgData name="Dongju kim" userId="a637c5ad9c8e7177" providerId="LiveId" clId="{AF28EA75-0827-479B-ABCB-9893C4447A37}" dt="2023-11-05T13:33:51.968" v="30" actId="21"/>
          <ac:spMkLst>
            <pc:docMk/>
            <pc:sldMk cId="3826143929" sldId="261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4:23.316" v="42" actId="478"/>
          <ac:spMkLst>
            <pc:docMk/>
            <pc:sldMk cId="3826143929" sldId="261"/>
            <ac:spMk id="7" creationId="{7D93C4C8-1A58-5118-5FCE-F6402B4119E4}"/>
          </ac:spMkLst>
        </pc:spChg>
        <pc:spChg chg="add del mod">
          <ac:chgData name="Dongju kim" userId="a637c5ad9c8e7177" providerId="LiveId" clId="{AF28EA75-0827-479B-ABCB-9893C4447A37}" dt="2023-11-05T13:33:53.749" v="31" actId="478"/>
          <ac:spMkLst>
            <pc:docMk/>
            <pc:sldMk cId="3826143929" sldId="261"/>
            <ac:spMk id="13" creationId="{00000000-0000-0000-0000-000000000000}"/>
          </ac:spMkLst>
        </pc:spChg>
      </pc:sldChg>
      <pc:sldChg chg="addSp delSp modSp mod">
        <pc:chgData name="Dongju kim" userId="a637c5ad9c8e7177" providerId="LiveId" clId="{AF28EA75-0827-479B-ABCB-9893C4447A37}" dt="2023-11-05T13:36:41.915" v="73" actId="255"/>
        <pc:sldMkLst>
          <pc:docMk/>
          <pc:sldMk cId="1857209430" sldId="309"/>
        </pc:sldMkLst>
        <pc:spChg chg="del mod">
          <ac:chgData name="Dongju kim" userId="a637c5ad9c8e7177" providerId="LiveId" clId="{AF28EA75-0827-479B-ABCB-9893C4447A37}" dt="2023-11-05T13:35:51.869" v="63" actId="478"/>
          <ac:spMkLst>
            <pc:docMk/>
            <pc:sldMk cId="1857209430" sldId="309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32:52.264" v="14"/>
          <ac:spMkLst>
            <pc:docMk/>
            <pc:sldMk cId="1857209430" sldId="309"/>
            <ac:spMk id="3" creationId="{00000000-0000-0000-0000-000000000000}"/>
          </ac:spMkLst>
        </pc:spChg>
        <pc:spChg chg="add mod">
          <ac:chgData name="Dongju kim" userId="a637c5ad9c8e7177" providerId="LiveId" clId="{AF28EA75-0827-479B-ABCB-9893C4447A37}" dt="2023-11-05T13:36:08.474" v="66"/>
          <ac:spMkLst>
            <pc:docMk/>
            <pc:sldMk cId="1857209430" sldId="309"/>
            <ac:spMk id="4" creationId="{9A4FF5F8-0854-D4ED-435A-3A555B4E3FEE}"/>
          </ac:spMkLst>
        </pc:spChg>
        <pc:spChg chg="add mod">
          <ac:chgData name="Dongju kim" userId="a637c5ad9c8e7177" providerId="LiveId" clId="{AF28EA75-0827-479B-ABCB-9893C4447A37}" dt="2023-11-05T13:36:41.915" v="73" actId="255"/>
          <ac:spMkLst>
            <pc:docMk/>
            <pc:sldMk cId="1857209430" sldId="309"/>
            <ac:spMk id="5" creationId="{F8AB339B-F24E-194A-F31B-F71A18CF8E8D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6" creationId="{E67ADDCB-EAD9-21E5-EB6C-624E3A8943B1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7" creationId="{7D93C4C8-1A58-5118-5FCE-F6402B4119E4}"/>
          </ac:spMkLst>
        </pc:spChg>
        <pc:spChg chg="add mod">
          <ac:chgData name="Dongju kim" userId="a637c5ad9c8e7177" providerId="LiveId" clId="{AF28EA75-0827-479B-ABCB-9893C4447A37}" dt="2023-11-05T13:35:52.281" v="64"/>
          <ac:spMkLst>
            <pc:docMk/>
            <pc:sldMk cId="1857209430" sldId="309"/>
            <ac:spMk id="8" creationId="{AAEE396D-797E-4C97-DEC7-4DA0D39D628B}"/>
          </ac:spMkLst>
        </pc:spChg>
        <pc:spChg chg="del">
          <ac:chgData name="Dongju kim" userId="a637c5ad9c8e7177" providerId="LiveId" clId="{AF28EA75-0827-479B-ABCB-9893C4447A37}" dt="2023-11-05T13:35:40.261" v="60" actId="478"/>
          <ac:spMkLst>
            <pc:docMk/>
            <pc:sldMk cId="1857209430" sldId="309"/>
            <ac:spMk id="1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1799045368" sldId="310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1799045368" sldId="310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95015344" sldId="311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95015344" sldId="311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853621883" sldId="312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853621883" sldId="312"/>
            <ac:spMk id="3" creationId="{00000000-0000-0000-0000-000000000000}"/>
          </ac:spMkLst>
        </pc:spChg>
      </pc:sldChg>
      <pc:sldChg chg="modSp del">
        <pc:chgData name="Dongju kim" userId="a637c5ad9c8e7177" providerId="LiveId" clId="{AF28EA75-0827-479B-ABCB-9893C4447A37}" dt="2023-11-05T13:37:20.409" v="74" actId="47"/>
        <pc:sldMkLst>
          <pc:docMk/>
          <pc:sldMk cId="3472786153" sldId="313"/>
        </pc:sldMkLst>
        <pc:spChg chg="mod">
          <ac:chgData name="Dongju kim" userId="a637c5ad9c8e7177" providerId="LiveId" clId="{AF28EA75-0827-479B-ABCB-9893C4447A37}" dt="2023-11-05T13:32:52.264" v="14"/>
          <ac:spMkLst>
            <pc:docMk/>
            <pc:sldMk cId="3472786153" sldId="313"/>
            <ac:spMk id="3" creationId="{00000000-0000-0000-0000-000000000000}"/>
          </ac:spMkLst>
        </pc:spChg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466952966" sldId="314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003745825" sldId="315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218983671" sldId="316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3910385208" sldId="317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135763902" sldId="318"/>
        </pc:sldMkLst>
      </pc:sldChg>
      <pc:sldChg chg="del">
        <pc:chgData name="Dongju kim" userId="a637c5ad9c8e7177" providerId="LiveId" clId="{AF28EA75-0827-479B-ABCB-9893C4447A37}" dt="2023-11-05T13:37:20.409" v="74" actId="47"/>
        <pc:sldMkLst>
          <pc:docMk/>
          <pc:sldMk cId="734779906" sldId="319"/>
        </pc:sldMkLst>
      </pc:sldChg>
      <pc:sldChg chg="add">
        <pc:chgData name="Dongju kim" userId="a637c5ad9c8e7177" providerId="LiveId" clId="{AF28EA75-0827-479B-ABCB-9893C4447A37}" dt="2023-11-05T13:35:18.317" v="59"/>
        <pc:sldMkLst>
          <pc:docMk/>
          <pc:sldMk cId="1685749491" sldId="320"/>
        </pc:sldMkLst>
      </pc:sldChg>
      <pc:sldChg chg="addSp modSp add mod">
        <pc:chgData name="Dongju kim" userId="a637c5ad9c8e7177" providerId="LiveId" clId="{AF28EA75-0827-479B-ABCB-9893C4447A37}" dt="2023-11-05T13:42:21.885" v="134" actId="20577"/>
        <pc:sldMkLst>
          <pc:docMk/>
          <pc:sldMk cId="2241327255" sldId="321"/>
        </pc:sldMkLst>
        <pc:spChg chg="mod">
          <ac:chgData name="Dongju kim" userId="a637c5ad9c8e7177" providerId="LiveId" clId="{AF28EA75-0827-479B-ABCB-9893C4447A37}" dt="2023-11-05T13:39:04.911" v="111" actId="1076"/>
          <ac:spMkLst>
            <pc:docMk/>
            <pc:sldMk cId="2241327255" sldId="321"/>
            <ac:spMk id="4" creationId="{D7FACFDD-63BE-9604-ECE2-5DB526F7BA15}"/>
          </ac:spMkLst>
        </pc:spChg>
        <pc:spChg chg="add mod">
          <ac:chgData name="Dongju kim" userId="a637c5ad9c8e7177" providerId="LiveId" clId="{AF28EA75-0827-479B-ABCB-9893C4447A37}" dt="2023-11-05T13:42:20.205" v="132" actId="20577"/>
          <ac:spMkLst>
            <pc:docMk/>
            <pc:sldMk cId="2241327255" sldId="321"/>
            <ac:spMk id="5" creationId="{7A0CF743-9247-323D-AF76-E2325449C9C0}"/>
          </ac:spMkLst>
        </pc:spChg>
        <pc:spChg chg="add mod">
          <ac:chgData name="Dongju kim" userId="a637c5ad9c8e7177" providerId="LiveId" clId="{AF28EA75-0827-479B-ABCB-9893C4447A37}" dt="2023-11-05T13:39:09.682" v="112" actId="1076"/>
          <ac:spMkLst>
            <pc:docMk/>
            <pc:sldMk cId="2241327255" sldId="321"/>
            <ac:spMk id="6" creationId="{9DC0DDDE-9296-0976-13FE-69CB37E75163}"/>
          </ac:spMkLst>
        </pc:spChg>
        <pc:spChg chg="add mod">
          <ac:chgData name="Dongju kim" userId="a637c5ad9c8e7177" providerId="LiveId" clId="{AF28EA75-0827-479B-ABCB-9893C4447A37}" dt="2023-11-05T13:42:21.885" v="134" actId="20577"/>
          <ac:spMkLst>
            <pc:docMk/>
            <pc:sldMk cId="2241327255" sldId="321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0:29.310" v="129" actId="20577"/>
        <pc:sldMkLst>
          <pc:docMk/>
          <pc:sldMk cId="3111031401" sldId="322"/>
        </pc:sldMkLst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39:36.732" v="114" actId="478"/>
          <ac:spMkLst>
            <pc:docMk/>
            <pc:sldMk cId="3111031401" sldId="322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0:29.310" v="129" actId="20577"/>
          <ac:spMkLst>
            <pc:docMk/>
            <pc:sldMk cId="3111031401" sldId="322"/>
            <ac:spMk id="8" creationId="{60478D8D-2AF8-EDA7-D417-A189A7D120DD}"/>
          </ac:spMkLst>
        </pc:spChg>
      </pc:sldChg>
      <pc:sldChg chg="addSp delSp modSp add mod">
        <pc:chgData name="Dongju kim" userId="a637c5ad9c8e7177" providerId="LiveId" clId="{AF28EA75-0827-479B-ABCB-9893C4447A37}" dt="2023-11-05T13:43:18.399" v="153" actId="313"/>
        <pc:sldMkLst>
          <pc:docMk/>
          <pc:sldMk cId="919880719" sldId="323"/>
        </pc:sldMkLst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4" creationId="{D7FACFDD-63BE-9604-ECE2-5DB526F7BA15}"/>
          </ac:spMkLst>
        </pc:spChg>
        <pc:spChg chg="mod">
          <ac:chgData name="Dongju kim" userId="a637c5ad9c8e7177" providerId="LiveId" clId="{AF28EA75-0827-479B-ABCB-9893C4447A37}" dt="2023-11-05T13:42:47.108" v="144"/>
          <ac:spMkLst>
            <pc:docMk/>
            <pc:sldMk cId="919880719" sldId="323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2:59.036" v="145" actId="478"/>
          <ac:spMkLst>
            <pc:docMk/>
            <pc:sldMk cId="919880719" sldId="323"/>
            <ac:spMk id="7" creationId="{2894293C-1DA5-F2BB-E713-752D55B8B216}"/>
          </ac:spMkLst>
        </pc:spChg>
        <pc:spChg chg="add mod">
          <ac:chgData name="Dongju kim" userId="a637c5ad9c8e7177" providerId="LiveId" clId="{AF28EA75-0827-479B-ABCB-9893C4447A37}" dt="2023-11-05T13:43:18.399" v="153" actId="313"/>
          <ac:spMkLst>
            <pc:docMk/>
            <pc:sldMk cId="919880719" sldId="323"/>
            <ac:spMk id="8" creationId="{2EA65A44-56FE-F4D6-86DB-337CD5440F07}"/>
          </ac:spMkLst>
        </pc:spChg>
      </pc:sldChg>
      <pc:sldChg chg="delSp modSp add mod">
        <pc:chgData name="Dongju kim" userId="a637c5ad9c8e7177" providerId="LiveId" clId="{AF28EA75-0827-479B-ABCB-9893C4447A37}" dt="2023-11-05T13:44:34.306" v="162"/>
        <pc:sldMkLst>
          <pc:docMk/>
          <pc:sldMk cId="342195673" sldId="324"/>
        </pc:sldMkLst>
        <pc:spChg chg="mod">
          <ac:chgData name="Dongju kim" userId="a637c5ad9c8e7177" providerId="LiveId" clId="{AF28EA75-0827-479B-ABCB-9893C4447A37}" dt="2023-11-05T13:44:02.600" v="159" actId="14100"/>
          <ac:spMkLst>
            <pc:docMk/>
            <pc:sldMk cId="342195673" sldId="324"/>
            <ac:spMk id="2" creationId="{00000000-0000-0000-0000-000000000000}"/>
          </ac:spMkLst>
        </pc:spChg>
        <pc:spChg chg="mod">
          <ac:chgData name="Dongju kim" userId="a637c5ad9c8e7177" providerId="LiveId" clId="{AF28EA75-0827-479B-ABCB-9893C4447A37}" dt="2023-11-05T13:44:34.306" v="162"/>
          <ac:spMkLst>
            <pc:docMk/>
            <pc:sldMk cId="342195673" sldId="324"/>
            <ac:spMk id="4" creationId="{D7FACFDD-63BE-9604-ECE2-5DB526F7BA15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5" creationId="{7A0CF743-9247-323D-AF76-E2325449C9C0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6" creationId="{9DC0DDDE-9296-0976-13FE-69CB37E75163}"/>
          </ac:spMkLst>
        </pc:spChg>
        <pc:spChg chg="del">
          <ac:chgData name="Dongju kim" userId="a637c5ad9c8e7177" providerId="LiveId" clId="{AF28EA75-0827-479B-ABCB-9893C4447A37}" dt="2023-11-05T13:44:08.949" v="160" actId="478"/>
          <ac:spMkLst>
            <pc:docMk/>
            <pc:sldMk cId="342195673" sldId="324"/>
            <ac:spMk id="7" creationId="{2894293C-1DA5-F2BB-E713-752D55B8B216}"/>
          </ac:spMkLst>
        </pc:spChg>
      </pc:sldChg>
      <pc:sldChg chg="addSp delSp modSp add mod">
        <pc:chgData name="Dongju kim" userId="a637c5ad9c8e7177" providerId="LiveId" clId="{AF28EA75-0827-479B-ABCB-9893C4447A37}" dt="2023-11-05T13:47:45.191" v="208" actId="6549"/>
        <pc:sldMkLst>
          <pc:docMk/>
          <pc:sldMk cId="328507959" sldId="325"/>
        </pc:sldMkLst>
        <pc:spChg chg="del">
          <ac:chgData name="Dongju kim" userId="a637c5ad9c8e7177" providerId="LiveId" clId="{AF28EA75-0827-479B-ABCB-9893C4447A37}" dt="2023-11-05T13:45:15.845" v="164" actId="478"/>
          <ac:spMkLst>
            <pc:docMk/>
            <pc:sldMk cId="328507959" sldId="325"/>
            <ac:spMk id="4" creationId="{D7FACFDD-63BE-9604-ECE2-5DB526F7BA15}"/>
          </ac:spMkLst>
        </pc:spChg>
        <pc:graphicFrameChg chg="add mod modGraphic">
          <ac:chgData name="Dongju kim" userId="a637c5ad9c8e7177" providerId="LiveId" clId="{AF28EA75-0827-479B-ABCB-9893C4447A37}" dt="2023-11-05T13:47:45.191" v="208" actId="6549"/>
          <ac:graphicFrameMkLst>
            <pc:docMk/>
            <pc:sldMk cId="328507959" sldId="325"/>
            <ac:graphicFrameMk id="5" creationId="{EA0FAFC4-F802-A728-D113-C46B69E189E0}"/>
          </ac:graphicFrameMkLst>
        </pc:graphicFrameChg>
      </pc:sldChg>
    </pc:docChg>
  </pc:docChgLst>
  <pc:docChgLst>
    <pc:chgData name="Dejay kim" userId="a637c5ad9c8e7177" providerId="LiveId" clId="{A03206C8-0867-48CE-A39F-F87BE54F672E}"/>
    <pc:docChg chg="undo custSel addSld delSld modSld">
      <pc:chgData name="Dejay kim" userId="a637c5ad9c8e7177" providerId="LiveId" clId="{A03206C8-0867-48CE-A39F-F87BE54F672E}" dt="2021-12-20T09:29:00.093" v="1103" actId="20577"/>
      <pc:docMkLst>
        <pc:docMk/>
      </pc:docMkLst>
      <pc:sldChg chg="modSp mod">
        <pc:chgData name="Dejay kim" userId="a637c5ad9c8e7177" providerId="LiveId" clId="{A03206C8-0867-48CE-A39F-F87BE54F672E}" dt="2021-12-20T09:06:00.972" v="53" actId="20577"/>
        <pc:sldMkLst>
          <pc:docMk/>
          <pc:sldMk cId="3793850706" sldId="256"/>
        </pc:sldMkLst>
        <pc:spChg chg="mod">
          <ac:chgData name="Dejay kim" userId="a637c5ad9c8e7177" providerId="LiveId" clId="{A03206C8-0867-48CE-A39F-F87BE54F672E}" dt="2021-12-20T09:06:00.972" v="53" actId="20577"/>
          <ac:spMkLst>
            <pc:docMk/>
            <pc:sldMk cId="3793850706" sldId="256"/>
            <ac:spMk id="4" creationId="{00000000-0000-0000-0000-000000000000}"/>
          </ac:spMkLst>
        </pc:spChg>
      </pc:sldChg>
      <pc:sldChg chg="delSp modSp mod">
        <pc:chgData name="Dejay kim" userId="a637c5ad9c8e7177" providerId="LiveId" clId="{A03206C8-0867-48CE-A39F-F87BE54F672E}" dt="2021-12-20T09:06:42.100" v="56" actId="14100"/>
        <pc:sldMkLst>
          <pc:docMk/>
          <pc:sldMk cId="3779494914" sldId="257"/>
        </pc:sldMkLst>
        <pc:spChg chg="mod">
          <ac:chgData name="Dejay kim" userId="a637c5ad9c8e7177" providerId="LiveId" clId="{A03206C8-0867-48CE-A39F-F87BE54F672E}" dt="2021-12-20T09:02:08.061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29.626" v="55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04:24.545" v="25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ejay kim" userId="a637c5ad9c8e7177" providerId="LiveId" clId="{A03206C8-0867-48CE-A39F-F87BE54F672E}" dt="2021-12-20T09:05:05.539" v="35"/>
          <ac:spMkLst>
            <pc:docMk/>
            <pc:sldMk cId="3779494914" sldId="257"/>
            <ac:spMk id="19" creationId="{00000000-0000-0000-0000-000000000000}"/>
          </ac:spMkLst>
        </pc:spChg>
        <pc:spChg chg="mod">
          <ac:chgData name="Dejay kim" userId="a637c5ad9c8e7177" providerId="LiveId" clId="{A03206C8-0867-48CE-A39F-F87BE54F672E}" dt="2021-12-20T09:06:42.100" v="56" actId="14100"/>
          <ac:spMkLst>
            <pc:docMk/>
            <pc:sldMk cId="3779494914" sldId="257"/>
            <ac:spMk id="21" creationId="{00000000-0000-0000-0000-000000000000}"/>
          </ac:spMkLst>
        </pc:spChg>
        <pc:picChg chg="del">
          <ac:chgData name="Dejay kim" userId="a637c5ad9c8e7177" providerId="LiveId" clId="{A03206C8-0867-48CE-A39F-F87BE54F672E}" dt="2021-12-20T09:05:13.303" v="36" actId="478"/>
          <ac:picMkLst>
            <pc:docMk/>
            <pc:sldMk cId="3779494914" sldId="257"/>
            <ac:picMk id="20" creationId="{00000000-0000-0000-0000-000000000000}"/>
          </ac:picMkLst>
        </pc:picChg>
      </pc:sldChg>
      <pc:sldChg chg="modSp mod">
        <pc:chgData name="Dejay kim" userId="a637c5ad9c8e7177" providerId="LiveId" clId="{A03206C8-0867-48CE-A39F-F87BE54F672E}" dt="2021-12-20T09:06:12.651" v="54"/>
        <pc:sldMkLst>
          <pc:docMk/>
          <pc:sldMk cId="2795672102" sldId="260"/>
        </pc:sldMkLst>
        <pc:spChg chg="mod">
          <ac:chgData name="Dejay kim" userId="a637c5ad9c8e7177" providerId="LiveId" clId="{A03206C8-0867-48CE-A39F-F87BE54F672E}" dt="2021-12-20T09:06:12.651" v="54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13:08.351" v="497"/>
        <pc:sldMkLst>
          <pc:docMk/>
          <pc:sldMk cId="3826143929" sldId="261"/>
        </pc:sldMkLst>
        <pc:spChg chg="mod">
          <ac:chgData name="Dejay kim" userId="a637c5ad9c8e7177" providerId="LiveId" clId="{A03206C8-0867-48CE-A39F-F87BE54F672E}" dt="2021-12-20T09:09:33.301" v="69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07:19.935" v="63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8.351" v="49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12.736" v="108"/>
          <ac:spMkLst>
            <pc:docMk/>
            <pc:sldMk cId="3826143929" sldId="261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0:49.573" v="236"/>
          <ac:spMkLst>
            <pc:docMk/>
            <pc:sldMk cId="3826143929" sldId="261"/>
            <ac:spMk id="14" creationId="{2B634D52-F32C-45C6-B8E5-416186DB7FBB}"/>
          </ac:spMkLst>
        </pc:spChg>
        <pc:spChg chg="add mod">
          <ac:chgData name="Dejay kim" userId="a637c5ad9c8e7177" providerId="LiveId" clId="{A03206C8-0867-48CE-A39F-F87BE54F672E}" dt="2021-12-20T09:08:37.460" v="65"/>
          <ac:spMkLst>
            <pc:docMk/>
            <pc:sldMk cId="3826143929" sldId="261"/>
            <ac:spMk id="16" creationId="{9E2BA6C1-AA49-4CA2-BDF8-BFDA4A8A095E}"/>
          </ac:spMkLst>
        </pc:spChg>
        <pc:picChg chg="del">
          <ac:chgData name="Dejay kim" userId="a637c5ad9c8e7177" providerId="LiveId" clId="{A03206C8-0867-48CE-A39F-F87BE54F672E}" dt="2021-12-20T09:07:20.975" v="64" actId="478"/>
          <ac:picMkLst>
            <pc:docMk/>
            <pc:sldMk cId="3826143929" sldId="261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08:48.389" v="66" actId="478"/>
          <ac:picMkLst>
            <pc:docMk/>
            <pc:sldMk cId="3826143929" sldId="261"/>
            <ac:picMk id="12" creationId="{00000000-0000-0000-0000-000000000000}"/>
          </ac:picMkLst>
        </pc:picChg>
      </pc:sldChg>
      <pc:sldChg chg="del">
        <pc:chgData name="Dejay kim" userId="a637c5ad9c8e7177" providerId="LiveId" clId="{A03206C8-0867-48CE-A39F-F87BE54F672E}" dt="2021-12-20T09:05:18.206" v="37" actId="47"/>
        <pc:sldMkLst>
          <pc:docMk/>
          <pc:sldMk cId="2264479864" sldId="272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404979175" sldId="273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3151714031" sldId="274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2278062900" sldId="275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900412287" sldId="276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927758680" sldId="277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419153905" sldId="278"/>
        </pc:sldMkLst>
      </pc:sldChg>
      <pc:sldChg chg="del">
        <pc:chgData name="Dejay kim" userId="a637c5ad9c8e7177" providerId="LiveId" clId="{A03206C8-0867-48CE-A39F-F87BE54F672E}" dt="2021-12-20T09:06:55.252" v="57" actId="47"/>
        <pc:sldMkLst>
          <pc:docMk/>
          <pc:sldMk cId="1646985648" sldId="279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150599505" sldId="280"/>
        </pc:sldMkLst>
      </pc:sldChg>
      <pc:sldChg chg="del">
        <pc:chgData name="Dejay kim" userId="a637c5ad9c8e7177" providerId="LiveId" clId="{A03206C8-0867-48CE-A39F-F87BE54F672E}" dt="2021-12-20T09:24:05.830" v="830" actId="47"/>
        <pc:sldMkLst>
          <pc:docMk/>
          <pc:sldMk cId="3702730050" sldId="281"/>
        </pc:sldMkLst>
      </pc:sldChg>
      <pc:sldChg chg="modSp mod">
        <pc:chgData name="Dejay kim" userId="a637c5ad9c8e7177" providerId="LiveId" clId="{A03206C8-0867-48CE-A39F-F87BE54F672E}" dt="2021-12-20T09:07:06.355" v="62"/>
        <pc:sldMkLst>
          <pc:docMk/>
          <pc:sldMk cId="1121630887" sldId="282"/>
        </pc:sldMkLst>
        <pc:spChg chg="mod">
          <ac:chgData name="Dejay kim" userId="a637c5ad9c8e7177" providerId="LiveId" clId="{A03206C8-0867-48CE-A39F-F87BE54F672E}" dt="2021-12-20T09:07:06.355" v="62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ejay kim" userId="a637c5ad9c8e7177" providerId="LiveId" clId="{A03206C8-0867-48CE-A39F-F87BE54F672E}" dt="2021-12-20T09:23:57.176" v="828"/>
        <pc:sldMkLst>
          <pc:docMk/>
          <pc:sldMk cId="3911914864" sldId="283"/>
        </pc:sldMkLst>
        <pc:spChg chg="mod">
          <ac:chgData name="Dejay kim" userId="a637c5ad9c8e7177" providerId="LiveId" clId="{A03206C8-0867-48CE-A39F-F87BE54F672E}" dt="2021-12-20T09:21:47.509" v="716" actId="14100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21:21.540" v="713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ejay kim" userId="a637c5ad9c8e7177" providerId="LiveId" clId="{A03206C8-0867-48CE-A39F-F87BE54F672E}" dt="2021-12-20T09:23:16.160" v="819" actId="20577"/>
          <ac:spMkLst>
            <pc:docMk/>
            <pc:sldMk cId="3911914864" sldId="283"/>
            <ac:spMk id="10" creationId="{00000000-0000-0000-0000-000000000000}"/>
          </ac:spMkLst>
        </pc:spChg>
        <pc:spChg chg="add mod">
          <ac:chgData name="Dejay kim" userId="a637c5ad9c8e7177" providerId="LiveId" clId="{A03206C8-0867-48CE-A39F-F87BE54F672E}" dt="2021-12-20T09:21:52.437" v="717"/>
          <ac:spMkLst>
            <pc:docMk/>
            <pc:sldMk cId="3911914864" sldId="283"/>
            <ac:spMk id="11" creationId="{4EFDF043-73E3-49F4-8381-EC43748730D6}"/>
          </ac:spMkLst>
        </pc:spChg>
        <pc:spChg chg="mod">
          <ac:chgData name="Dejay kim" userId="a637c5ad9c8e7177" providerId="LiveId" clId="{A03206C8-0867-48CE-A39F-F87BE54F672E}" dt="2021-12-20T09:22:44.479" v="747"/>
          <ac:spMkLst>
            <pc:docMk/>
            <pc:sldMk cId="3911914864" sldId="283"/>
            <ac:spMk id="13" creationId="{00000000-0000-0000-0000-000000000000}"/>
          </ac:spMkLst>
        </pc:spChg>
        <pc:picChg chg="del">
          <ac:chgData name="Dejay kim" userId="a637c5ad9c8e7177" providerId="LiveId" clId="{A03206C8-0867-48CE-A39F-F87BE54F672E}" dt="2021-12-20T09:21:56.009" v="718" actId="478"/>
          <ac:picMkLst>
            <pc:docMk/>
            <pc:sldMk cId="3911914864" sldId="283"/>
            <ac:picMk id="8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18.414" v="820" actId="478"/>
          <ac:picMkLst>
            <pc:docMk/>
            <pc:sldMk cId="3911914864" sldId="283"/>
            <ac:picMk id="9" creationId="{00000000-0000-0000-0000-000000000000}"/>
          </ac:picMkLst>
        </pc:picChg>
        <pc:picChg chg="del">
          <ac:chgData name="Dejay kim" userId="a637c5ad9c8e7177" providerId="LiveId" clId="{A03206C8-0867-48CE-A39F-F87BE54F672E}" dt="2021-12-20T09:23:50.127" v="826" actId="478"/>
          <ac:picMkLst>
            <pc:docMk/>
            <pc:sldMk cId="3911914864" sldId="283"/>
            <ac:picMk id="12" creationId="{00000000-0000-0000-0000-000000000000}"/>
          </ac:picMkLst>
        </pc:picChg>
        <pc:picChg chg="add mod">
          <ac:chgData name="Dejay kim" userId="a637c5ad9c8e7177" providerId="LiveId" clId="{A03206C8-0867-48CE-A39F-F87BE54F672E}" dt="2021-12-20T09:23:43.497" v="825" actId="12788"/>
          <ac:picMkLst>
            <pc:docMk/>
            <pc:sldMk cId="3911914864" sldId="283"/>
            <ac:picMk id="14" creationId="{8F9088A3-BC33-4B55-B585-DFE17D0655E9}"/>
          </ac:picMkLst>
        </pc:picChg>
        <pc:picChg chg="add mod">
          <ac:chgData name="Dejay kim" userId="a637c5ad9c8e7177" providerId="LiveId" clId="{A03206C8-0867-48CE-A39F-F87BE54F672E}" dt="2021-12-20T09:23:57.176" v="828"/>
          <ac:picMkLst>
            <pc:docMk/>
            <pc:sldMk cId="3911914864" sldId="283"/>
            <ac:picMk id="15" creationId="{50C12F71-1DE2-4A7C-9ACA-DAC457449C36}"/>
          </ac:picMkLst>
        </pc:picChg>
      </pc:sldChg>
      <pc:sldChg chg="addSp delSp modSp add mod">
        <pc:chgData name="Dejay kim" userId="a637c5ad9c8e7177" providerId="LiveId" clId="{A03206C8-0867-48CE-A39F-F87BE54F672E}" dt="2021-12-20T09:15:00.964" v="549" actId="14100"/>
        <pc:sldMkLst>
          <pc:docMk/>
          <pc:sldMk cId="218656052" sldId="284"/>
        </pc:sldMkLst>
        <pc:spChg chg="mod">
          <ac:chgData name="Dejay kim" userId="a637c5ad9c8e7177" providerId="LiveId" clId="{A03206C8-0867-48CE-A39F-F87BE54F672E}" dt="2021-12-20T09:15:00.964" v="549" actId="14100"/>
          <ac:spMkLst>
            <pc:docMk/>
            <pc:sldMk cId="218656052" sldId="284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8.805" v="540" actId="1076"/>
          <ac:spMkLst>
            <pc:docMk/>
            <pc:sldMk cId="218656052" sldId="284"/>
            <ac:spMk id="4" creationId="{00000000-0000-0000-0000-000000000000}"/>
          </ac:spMkLst>
        </pc:spChg>
        <pc:spChg chg="mod">
          <ac:chgData name="Dejay kim" userId="a637c5ad9c8e7177" providerId="LiveId" clId="{A03206C8-0867-48CE-A39F-F87BE54F672E}" dt="2021-12-20T09:13:00.046" v="496" actId="20577"/>
          <ac:spMkLst>
            <pc:docMk/>
            <pc:sldMk cId="218656052" sldId="284"/>
            <ac:spMk id="10" creationId="{00000000-0000-0000-0000-000000000000}"/>
          </ac:spMkLst>
        </pc:spChg>
        <pc:spChg chg="add del">
          <ac:chgData name="Dejay kim" userId="a637c5ad9c8e7177" providerId="LiveId" clId="{A03206C8-0867-48CE-A39F-F87BE54F672E}" dt="2021-12-20T09:14:45.899" v="543" actId="22"/>
          <ac:spMkLst>
            <pc:docMk/>
            <pc:sldMk cId="218656052" sldId="284"/>
            <ac:spMk id="12" creationId="{F053B97A-E13F-4206-886F-0828DD2A6A9D}"/>
          </ac:spMkLst>
        </pc:spChg>
        <pc:spChg chg="mod">
          <ac:chgData name="Dejay kim" userId="a637c5ad9c8e7177" providerId="LiveId" clId="{A03206C8-0867-48CE-A39F-F87BE54F672E}" dt="2021-12-20T09:12:22.334" v="291"/>
          <ac:spMkLst>
            <pc:docMk/>
            <pc:sldMk cId="218656052" sldId="284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4:24.309" v="539" actId="14100"/>
          <ac:spMkLst>
            <pc:docMk/>
            <pc:sldMk cId="218656052" sldId="284"/>
            <ac:spMk id="14" creationId="{2B634D52-F32C-45C6-B8E5-416186DB7FBB}"/>
          </ac:spMkLst>
        </pc:spChg>
        <pc:spChg chg="mod">
          <ac:chgData name="Dejay kim" userId="a637c5ad9c8e7177" providerId="LiveId" clId="{A03206C8-0867-48CE-A39F-F87BE54F672E}" dt="2021-12-20T09:14:31.948" v="541" actId="1076"/>
          <ac:spMkLst>
            <pc:docMk/>
            <pc:sldMk cId="218656052" sldId="284"/>
            <ac:spMk id="15" creationId="{00000000-0000-0000-0000-000000000000}"/>
          </ac:spMkLst>
        </pc:s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1676552176" sldId="284"/>
        </pc:sldMkLst>
      </pc:sldChg>
      <pc:sldChg chg="addSp delSp modSp add mod">
        <pc:chgData name="Dejay kim" userId="a637c5ad9c8e7177" providerId="LiveId" clId="{A03206C8-0867-48CE-A39F-F87BE54F672E}" dt="2021-12-20T09:16:21.536" v="712"/>
        <pc:sldMkLst>
          <pc:docMk/>
          <pc:sldMk cId="2921701192" sldId="285"/>
        </pc:sldMkLst>
        <pc:spChg chg="mod">
          <ac:chgData name="Dejay kim" userId="a637c5ad9c8e7177" providerId="LiveId" clId="{A03206C8-0867-48CE-A39F-F87BE54F672E}" dt="2021-12-20T09:15:23.228" v="589" actId="14100"/>
          <ac:spMkLst>
            <pc:docMk/>
            <pc:sldMk cId="2921701192" sldId="285"/>
            <ac:spMk id="2" creationId="{00000000-0000-0000-0000-000000000000}"/>
          </ac:spMkLst>
        </pc:spChg>
        <pc:spChg chg="mod">
          <ac:chgData name="Dejay kim" userId="a637c5ad9c8e7177" providerId="LiveId" clId="{A03206C8-0867-48CE-A39F-F87BE54F672E}" dt="2021-12-20T09:15:52.534" v="709" actId="20577"/>
          <ac:spMkLst>
            <pc:docMk/>
            <pc:sldMk cId="2921701192" sldId="285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21.536" v="712"/>
          <ac:spMkLst>
            <pc:docMk/>
            <pc:sldMk cId="2921701192" sldId="285"/>
            <ac:spMk id="12" creationId="{F04DD1B8-25B1-4246-9ABB-200583E63B99}"/>
          </ac:spMkLst>
        </pc:spChg>
        <pc:spChg chg="mod">
          <ac:chgData name="Dejay kim" userId="a637c5ad9c8e7177" providerId="LiveId" clId="{A03206C8-0867-48CE-A39F-F87BE54F672E}" dt="2021-12-20T09:15:34.742" v="633"/>
          <ac:spMkLst>
            <pc:docMk/>
            <pc:sldMk cId="2921701192" sldId="285"/>
            <ac:spMk id="13" creationId="{00000000-0000-0000-0000-00000000000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7" creationId="{3E4ADFDE-5892-4A01-97A2-25B2C0953990}"/>
          </ac:spMkLst>
        </pc:spChg>
        <pc:spChg chg="mod">
          <ac:chgData name="Dejay kim" userId="a637c5ad9c8e7177" providerId="LiveId" clId="{A03206C8-0867-48CE-A39F-F87BE54F672E}" dt="2021-12-20T09:16:12.288" v="711"/>
          <ac:spMkLst>
            <pc:docMk/>
            <pc:sldMk cId="2921701192" sldId="285"/>
            <ac:spMk id="18" creationId="{1786528A-39FD-4E1D-B0D3-9594E3F7ECC6}"/>
          </ac:spMkLst>
        </pc:spChg>
        <pc:grpChg chg="del">
          <ac:chgData name="Dejay kim" userId="a637c5ad9c8e7177" providerId="LiveId" clId="{A03206C8-0867-48CE-A39F-F87BE54F672E}" dt="2021-12-20T09:16:08.621" v="710" actId="478"/>
          <ac:grpSpMkLst>
            <pc:docMk/>
            <pc:sldMk cId="2921701192" sldId="285"/>
            <ac:grpSpMk id="5" creationId="{00000000-0000-0000-0000-000000000000}"/>
          </ac:grpSpMkLst>
        </pc:grpChg>
        <pc:grpChg chg="add mod">
          <ac:chgData name="Dejay kim" userId="a637c5ad9c8e7177" providerId="LiveId" clId="{A03206C8-0867-48CE-A39F-F87BE54F672E}" dt="2021-12-20T09:16:12.288" v="711"/>
          <ac:grpSpMkLst>
            <pc:docMk/>
            <pc:sldMk cId="2921701192" sldId="285"/>
            <ac:grpSpMk id="11" creationId="{A840CA7C-0170-4E44-9BFE-BA9ADFB13046}"/>
          </ac:grpSpMkLst>
        </pc:grpChg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4121664791" sldId="285"/>
        </pc:sldMkLst>
      </pc:sldChg>
      <pc:sldChg chg="del">
        <pc:chgData name="Dejay kim" userId="a637c5ad9c8e7177" providerId="LiveId" clId="{A03206C8-0867-48CE-A39F-F87BE54F672E}" dt="2021-12-20T09:08:54.312" v="67" actId="47"/>
        <pc:sldMkLst>
          <pc:docMk/>
          <pc:sldMk cId="3102341493" sldId="286"/>
        </pc:sldMkLst>
      </pc:sldChg>
      <pc:sldChg chg="addSp delSp modSp add mod">
        <pc:chgData name="Dejay kim" userId="a637c5ad9c8e7177" providerId="LiveId" clId="{A03206C8-0867-48CE-A39F-F87BE54F672E}" dt="2021-12-20T09:29:00.093" v="1103" actId="20577"/>
        <pc:sldMkLst>
          <pc:docMk/>
          <pc:sldMk cId="3249175555" sldId="286"/>
        </pc:sldMkLst>
        <pc:spChg chg="mod">
          <ac:chgData name="Dejay kim" userId="a637c5ad9c8e7177" providerId="LiveId" clId="{A03206C8-0867-48CE-A39F-F87BE54F672E}" dt="2021-12-20T09:24:11.939" v="838"/>
          <ac:spMkLst>
            <pc:docMk/>
            <pc:sldMk cId="3249175555" sldId="286"/>
            <ac:spMk id="2" creationId="{00000000-0000-0000-0000-000000000000}"/>
          </ac:spMkLst>
        </pc:spChg>
        <pc:spChg chg="del">
          <ac:chgData name="Dejay kim" userId="a637c5ad9c8e7177" providerId="LiveId" clId="{A03206C8-0867-48CE-A39F-F87BE54F672E}" dt="2021-12-20T09:24:51.534" v="883" actId="478"/>
          <ac:spMkLst>
            <pc:docMk/>
            <pc:sldMk cId="3249175555" sldId="286"/>
            <ac:spMk id="10" creationId="{00000000-0000-0000-0000-000000000000}"/>
          </ac:spMkLst>
        </pc:spChg>
        <pc:spChg chg="mod">
          <ac:chgData name="Dejay kim" userId="a637c5ad9c8e7177" providerId="LiveId" clId="{A03206C8-0867-48CE-A39F-F87BE54F672E}" dt="2021-12-20T09:25:20.860" v="986" actId="14100"/>
          <ac:spMkLst>
            <pc:docMk/>
            <pc:sldMk cId="3249175555" sldId="286"/>
            <ac:spMk id="13" creationId="{00000000-0000-0000-0000-000000000000}"/>
          </ac:spMkLst>
        </pc:spChg>
        <pc:graphicFrameChg chg="add mod modGraphic">
          <ac:chgData name="Dejay kim" userId="a637c5ad9c8e7177" providerId="LiveId" clId="{A03206C8-0867-48CE-A39F-F87BE54F672E}" dt="2021-12-20T09:29:00.093" v="1103" actId="20577"/>
          <ac:graphicFrameMkLst>
            <pc:docMk/>
            <pc:sldMk cId="3249175555" sldId="286"/>
            <ac:graphicFrameMk id="8" creationId="{46A289B7-C623-4EC7-B1C4-B7FB5E613E23}"/>
          </ac:graphicFrameMkLst>
        </pc:graphicFrameChg>
        <pc:picChg chg="del">
          <ac:chgData name="Dejay kim" userId="a637c5ad9c8e7177" providerId="LiveId" clId="{A03206C8-0867-48CE-A39F-F87BE54F672E}" dt="2021-12-20T09:24:50.236" v="882" actId="478"/>
          <ac:picMkLst>
            <pc:docMk/>
            <pc:sldMk cId="3249175555" sldId="286"/>
            <ac:picMk id="14" creationId="{8F9088A3-BC33-4B55-B585-DFE17D0655E9}"/>
          </ac:picMkLst>
        </pc:picChg>
      </pc:sldChg>
    </pc:docChg>
  </pc:docChgLst>
  <pc:docChgLst>
    <pc:chgData name="Dongju kim" userId="a637c5ad9c8e7177" providerId="LiveId" clId="{E163CBB2-9EC5-4C9E-82A7-0816E60DCEAD}"/>
    <pc:docChg chg="undo custSel addSld delSld modSld">
      <pc:chgData name="Dongju kim" userId="a637c5ad9c8e7177" providerId="LiveId" clId="{E163CBB2-9EC5-4C9E-82A7-0816E60DCEAD}" dt="2023-11-05T12:52:48.885" v="412" actId="20577"/>
      <pc:docMkLst>
        <pc:docMk/>
      </pc:docMkLst>
      <pc:sldChg chg="delSp modSp mod">
        <pc:chgData name="Dongju kim" userId="a637c5ad9c8e7177" providerId="LiveId" clId="{E163CBB2-9EC5-4C9E-82A7-0816E60DCEAD}" dt="2023-11-05T12:52:08.859" v="399" actId="478"/>
        <pc:sldMkLst>
          <pc:docMk/>
          <pc:sldMk cId="3779494914" sldId="257"/>
        </pc:sldMkLst>
        <pc:spChg chg="mod">
          <ac:chgData name="Dongju kim" userId="a637c5ad9c8e7177" providerId="LiveId" clId="{E163CBB2-9EC5-4C9E-82A7-0816E60DCEAD}" dt="2023-11-05T12:17:17.267" v="17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6:09.516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8:53.589" v="259" actId="6549"/>
          <ac:spMkLst>
            <pc:docMk/>
            <pc:sldMk cId="3779494914" sldId="257"/>
            <ac:spMk id="13" creationId="{00000000-0000-0000-0000-000000000000}"/>
          </ac:spMkLst>
        </pc:spChg>
        <pc:spChg chg="del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7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8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19" creationId="{00000000-0000-0000-0000-000000000000}"/>
          </ac:spMkLst>
        </pc:spChg>
        <pc:spChg chg="del mod">
          <ac:chgData name="Dongju kim" userId="a637c5ad9c8e7177" providerId="LiveId" clId="{E163CBB2-9EC5-4C9E-82A7-0816E60DCEAD}" dt="2023-11-05T12:52:08.859" v="399" actId="478"/>
          <ac:spMkLst>
            <pc:docMk/>
            <pc:sldMk cId="3779494914" sldId="257"/>
            <ac:spMk id="21" creationId="{00000000-0000-0000-0000-000000000000}"/>
          </ac:spMkLst>
        </pc:spChg>
      </pc:sldChg>
      <pc:sldChg chg="modSp mod">
        <pc:chgData name="Dongju kim" userId="a637c5ad9c8e7177" providerId="LiveId" clId="{E163CBB2-9EC5-4C9E-82A7-0816E60DCEAD}" dt="2023-11-05T12:17:24.821" v="18"/>
        <pc:sldMkLst>
          <pc:docMk/>
          <pc:sldMk cId="2795672102" sldId="260"/>
        </pc:sldMkLst>
        <pc:spChg chg="mod">
          <ac:chgData name="Dongju kim" userId="a637c5ad9c8e7177" providerId="LiveId" clId="{E163CBB2-9EC5-4C9E-82A7-0816E60DCEAD}" dt="2023-11-05T12:17:24.821" v="18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E163CBB2-9EC5-4C9E-82A7-0816E60DCEAD}" dt="2023-11-05T12:19:45.284" v="71" actId="1076"/>
        <pc:sldMkLst>
          <pc:docMk/>
          <pc:sldMk cId="3826143929" sldId="261"/>
        </pc:sldMkLst>
        <pc:spChg chg="mod">
          <ac:chgData name="Dongju kim" userId="a637c5ad9c8e7177" providerId="LiveId" clId="{E163CBB2-9EC5-4C9E-82A7-0816E60DCEAD}" dt="2023-11-05T12:17:56.825" v="2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3826143929" sldId="261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18:55.622" v="28"/>
          <ac:spMkLst>
            <pc:docMk/>
            <pc:sldMk cId="3826143929" sldId="261"/>
            <ac:spMk id="4" creationId="{65DCB7A6-9652-7650-FD51-5D802F0025AB}"/>
          </ac:spMkLst>
        </pc:spChg>
        <pc:spChg chg="mod">
          <ac:chgData name="Dongju kim" userId="a637c5ad9c8e7177" providerId="LiveId" clId="{E163CBB2-9EC5-4C9E-82A7-0816E60DCEAD}" dt="2023-11-05T12:19:45.284" v="71" actId="1076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8:30.333" v="25" actId="20577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 mod">
        <pc:chgData name="Dongju kim" userId="a637c5ad9c8e7177" providerId="LiveId" clId="{E163CBB2-9EC5-4C9E-82A7-0816E60DCEAD}" dt="2023-11-05T12:51:39.918" v="398" actId="47"/>
        <pc:sldMkLst>
          <pc:docMk/>
          <pc:sldMk cId="1121630887" sldId="282"/>
        </pc:sldMkLst>
        <pc:spChg chg="mod">
          <ac:chgData name="Dongju kim" userId="a637c5ad9c8e7177" providerId="LiveId" clId="{E163CBB2-9EC5-4C9E-82A7-0816E60DCEAD}" dt="2023-11-05T12:32:51.752" v="396"/>
          <ac:spMkLst>
            <pc:docMk/>
            <pc:sldMk cId="1121630887" sldId="28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911914864" sldId="28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911914864" sldId="283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2450773715" sldId="295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2450773715" sldId="295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179756715" sldId="299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179756715" sldId="299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E163CBB2-9EC5-4C9E-82A7-0816E60DCEAD}" dt="2023-11-05T12:52:25.753" v="401"/>
        <pc:sldMkLst>
          <pc:docMk/>
          <pc:sldMk cId="2147695796" sldId="300"/>
        </pc:sldMkLst>
        <pc:spChg chg="del mod">
          <ac:chgData name="Dongju kim" userId="a637c5ad9c8e7177" providerId="LiveId" clId="{E163CBB2-9EC5-4C9E-82A7-0816E60DCEAD}" dt="2023-11-05T12:52:25.515" v="400" actId="478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17:46.170" v="19"/>
          <ac:spMkLst>
            <pc:docMk/>
            <pc:sldMk cId="2147695796" sldId="300"/>
            <ac:spMk id="3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23:34.374" v="142" actId="14100"/>
          <ac:spMkLst>
            <pc:docMk/>
            <pc:sldMk cId="2147695796" sldId="300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25.753" v="401"/>
          <ac:spMkLst>
            <pc:docMk/>
            <pc:sldMk cId="2147695796" sldId="300"/>
            <ac:spMk id="5" creationId="{D77DB68E-8E92-8531-6C1F-AC83A4FB0116}"/>
          </ac:spMkLst>
        </pc:spChg>
        <pc:spChg chg="del">
          <ac:chgData name="Dongju kim" userId="a637c5ad9c8e7177" providerId="LiveId" clId="{E163CBB2-9EC5-4C9E-82A7-0816E60DCEAD}" dt="2023-11-05T12:20:49.147" v="75" actId="478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2:46.400" v="133" actId="14100"/>
          <ac:spMkLst>
            <pc:docMk/>
            <pc:sldMk cId="2147695796" sldId="300"/>
            <ac:spMk id="1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4268516563" sldId="301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4268516563" sldId="301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718251506" sldId="302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718251506" sldId="302"/>
            <ac:spMk id="3" creationId="{00000000-0000-0000-0000-000000000000}"/>
          </ac:spMkLst>
        </pc:spChg>
      </pc:sldChg>
      <pc:sldChg chg="modSp del">
        <pc:chgData name="Dongju kim" userId="a637c5ad9c8e7177" providerId="LiveId" clId="{E163CBB2-9EC5-4C9E-82A7-0816E60DCEAD}" dt="2023-11-05T12:51:39.918" v="398" actId="47"/>
        <pc:sldMkLst>
          <pc:docMk/>
          <pc:sldMk cId="3579125746" sldId="303"/>
        </pc:sldMkLst>
        <pc:spChg chg="mod">
          <ac:chgData name="Dongju kim" userId="a637c5ad9c8e7177" providerId="LiveId" clId="{E163CBB2-9EC5-4C9E-82A7-0816E60DCEAD}" dt="2023-11-05T12:33:03.629" v="397"/>
          <ac:spMkLst>
            <pc:docMk/>
            <pc:sldMk cId="3579125746" sldId="303"/>
            <ac:spMk id="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35.600" v="405"/>
        <pc:sldMkLst>
          <pc:docMk/>
          <pc:sldMk cId="1867769798" sldId="304"/>
        </pc:sldMkLst>
        <pc:spChg chg="del">
          <ac:chgData name="Dongju kim" userId="a637c5ad9c8e7177" providerId="LiveId" clId="{E163CBB2-9EC5-4C9E-82A7-0816E60DCEAD}" dt="2023-11-05T12:52:35.363" v="404" actId="478"/>
          <ac:spMkLst>
            <pc:docMk/>
            <pc:sldMk cId="1867769798" sldId="304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23:14.537" v="138" actId="255"/>
          <ac:spMkLst>
            <pc:docMk/>
            <pc:sldMk cId="1867769798" sldId="304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52:35.600" v="405"/>
          <ac:spMkLst>
            <pc:docMk/>
            <pc:sldMk cId="1867769798" sldId="304"/>
            <ac:spMk id="5" creationId="{645F07E7-FAAC-D80C-E231-237F2BDC018D}"/>
          </ac:spMkLst>
        </pc:spChg>
      </pc:sldChg>
      <pc:sldChg chg="addSp delSp modSp add mod">
        <pc:chgData name="Dongju kim" userId="a637c5ad9c8e7177" providerId="LiveId" clId="{E163CBB2-9EC5-4C9E-82A7-0816E60DCEAD}" dt="2023-11-05T12:52:30.896" v="403"/>
        <pc:sldMkLst>
          <pc:docMk/>
          <pc:sldMk cId="718523945" sldId="305"/>
        </pc:sldMkLst>
        <pc:spChg chg="del">
          <ac:chgData name="Dongju kim" userId="a637c5ad9c8e7177" providerId="LiveId" clId="{E163CBB2-9EC5-4C9E-82A7-0816E60DCEAD}" dt="2023-11-05T12:52:30.667" v="402" actId="478"/>
          <ac:spMkLst>
            <pc:docMk/>
            <pc:sldMk cId="718523945" sldId="305"/>
            <ac:spMk id="2" creationId="{00000000-0000-0000-0000-000000000000}"/>
          </ac:spMkLst>
        </pc:spChg>
        <pc:spChg chg="del">
          <ac:chgData name="Dongju kim" userId="a637c5ad9c8e7177" providerId="LiveId" clId="{E163CBB2-9EC5-4C9E-82A7-0816E60DCEAD}" dt="2023-11-05T12:23:44.683" v="144" actId="478"/>
          <ac:spMkLst>
            <pc:docMk/>
            <pc:sldMk cId="718523945" sldId="305"/>
            <ac:spMk id="4" creationId="{891A045D-94FE-BA85-025C-9AE9F72D8DDA}"/>
          </ac:spMkLst>
        </pc:spChg>
        <pc:spChg chg="add mod">
          <ac:chgData name="Dongju kim" userId="a637c5ad9c8e7177" providerId="LiveId" clId="{E163CBB2-9EC5-4C9E-82A7-0816E60DCEAD}" dt="2023-11-05T12:24:52.500" v="182" actId="6549"/>
          <ac:spMkLst>
            <pc:docMk/>
            <pc:sldMk cId="718523945" sldId="305"/>
            <ac:spMk id="5" creationId="{3C33F482-F02F-138C-0712-7A78FCDF5448}"/>
          </ac:spMkLst>
        </pc:spChg>
        <pc:spChg chg="add mod">
          <ac:chgData name="Dongju kim" userId="a637c5ad9c8e7177" providerId="LiveId" clId="{E163CBB2-9EC5-4C9E-82A7-0816E60DCEAD}" dt="2023-11-05T12:52:30.896" v="403"/>
          <ac:spMkLst>
            <pc:docMk/>
            <pc:sldMk cId="718523945" sldId="305"/>
            <ac:spMk id="6" creationId="{28B5608C-1BA8-C408-EEBC-90249A909CBB}"/>
          </ac:spMkLst>
        </pc:spChg>
      </pc:sldChg>
      <pc:sldChg chg="addSp delSp modSp add mod">
        <pc:chgData name="Dongju kim" userId="a637c5ad9c8e7177" providerId="LiveId" clId="{E163CBB2-9EC5-4C9E-82A7-0816E60DCEAD}" dt="2023-11-05T12:52:38.880" v="407"/>
        <pc:sldMkLst>
          <pc:docMk/>
          <pc:sldMk cId="1195710287" sldId="306"/>
        </pc:sldMkLst>
        <pc:spChg chg="del">
          <ac:chgData name="Dongju kim" userId="a637c5ad9c8e7177" providerId="LiveId" clId="{E163CBB2-9EC5-4C9E-82A7-0816E60DCEAD}" dt="2023-11-05T12:52:38.667" v="406" actId="478"/>
          <ac:spMkLst>
            <pc:docMk/>
            <pc:sldMk cId="1195710287" sldId="306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52:38.880" v="407"/>
          <ac:spMkLst>
            <pc:docMk/>
            <pc:sldMk cId="1195710287" sldId="306"/>
            <ac:spMk id="4" creationId="{0EF85CA7-F008-99D5-9561-59D1816BDC2B}"/>
          </ac:spMkLst>
        </pc:spChg>
        <pc:spChg chg="mod">
          <ac:chgData name="Dongju kim" userId="a637c5ad9c8e7177" providerId="LiveId" clId="{E163CBB2-9EC5-4C9E-82A7-0816E60DCEAD}" dt="2023-11-05T12:25:54.619" v="216" actId="20577"/>
          <ac:spMkLst>
            <pc:docMk/>
            <pc:sldMk cId="1195710287" sldId="306"/>
            <ac:spMk id="5" creationId="{3C33F482-F02F-138C-0712-7A78FCDF5448}"/>
          </ac:spMkLst>
        </pc:spChg>
        <pc:spChg chg="mod">
          <ac:chgData name="Dongju kim" userId="a637c5ad9c8e7177" providerId="LiveId" clId="{E163CBB2-9EC5-4C9E-82A7-0816E60DCEAD}" dt="2023-11-05T12:25:08.495" v="207"/>
          <ac:spMkLst>
            <pc:docMk/>
            <pc:sldMk cId="1195710287" sldId="306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E163CBB2-9EC5-4C9E-82A7-0816E60DCEAD}" dt="2023-11-05T12:52:42.874" v="408" actId="14100"/>
        <pc:sldMkLst>
          <pc:docMk/>
          <pc:sldMk cId="1821968412" sldId="307"/>
        </pc:sldMkLst>
        <pc:spChg chg="mod">
          <ac:chgData name="Dongju kim" userId="a637c5ad9c8e7177" providerId="LiveId" clId="{E163CBB2-9EC5-4C9E-82A7-0816E60DCEAD}" dt="2023-11-05T12:52:42.874" v="408" actId="14100"/>
          <ac:spMkLst>
            <pc:docMk/>
            <pc:sldMk cId="1821968412" sldId="307"/>
            <ac:spMk id="2" creationId="{00000000-0000-0000-0000-000000000000}"/>
          </ac:spMkLst>
        </pc:spChg>
        <pc:spChg chg="add mod">
          <ac:chgData name="Dongju kim" userId="a637c5ad9c8e7177" providerId="LiveId" clId="{E163CBB2-9EC5-4C9E-82A7-0816E60DCEAD}" dt="2023-11-05T12:31:22.632" v="275" actId="1076"/>
          <ac:spMkLst>
            <pc:docMk/>
            <pc:sldMk cId="1821968412" sldId="307"/>
            <ac:spMk id="4" creationId="{975FB208-3DEF-2768-D0FF-98750CE2222D}"/>
          </ac:spMkLst>
        </pc:spChg>
        <pc:spChg chg="del">
          <ac:chgData name="Dongju kim" userId="a637c5ad9c8e7177" providerId="LiveId" clId="{E163CBB2-9EC5-4C9E-82A7-0816E60DCEAD}" dt="2023-11-05T12:26:39.603" v="226" actId="478"/>
          <ac:spMkLst>
            <pc:docMk/>
            <pc:sldMk cId="1821968412" sldId="307"/>
            <ac:spMk id="5" creationId="{3C33F482-F02F-138C-0712-7A78FCDF5448}"/>
          </ac:spMkLst>
        </pc:spChg>
        <pc:spChg chg="add del">
          <ac:chgData name="Dongju kim" userId="a637c5ad9c8e7177" providerId="LiveId" clId="{E163CBB2-9EC5-4C9E-82A7-0816E60DCEAD}" dt="2023-11-05T12:27:18.364" v="235" actId="22"/>
          <ac:spMkLst>
            <pc:docMk/>
            <pc:sldMk cId="1821968412" sldId="307"/>
            <ac:spMk id="7" creationId="{0D9681B1-33DE-8655-6485-D16677B11010}"/>
          </ac:spMkLst>
        </pc:spChg>
        <pc:spChg chg="add mod">
          <ac:chgData name="Dongju kim" userId="a637c5ad9c8e7177" providerId="LiveId" clId="{E163CBB2-9EC5-4C9E-82A7-0816E60DCEAD}" dt="2023-11-05T12:28:13.348" v="256"/>
          <ac:spMkLst>
            <pc:docMk/>
            <pc:sldMk cId="1821968412" sldId="307"/>
            <ac:spMk id="8" creationId="{4ED849C8-FB87-9792-6A7E-058A531A5D3B}"/>
          </ac:spMkLst>
        </pc:spChg>
        <pc:spChg chg="del">
          <ac:chgData name="Dongju kim" userId="a637c5ad9c8e7177" providerId="LiveId" clId="{E163CBB2-9EC5-4C9E-82A7-0816E60DCEAD}" dt="2023-11-05T12:26:38.539" v="225" actId="478"/>
          <ac:spMkLst>
            <pc:docMk/>
            <pc:sldMk cId="1821968412" sldId="307"/>
            <ac:spMk id="13" creationId="{00000000-0000-0000-0000-000000000000}"/>
          </ac:spMkLst>
        </pc:spChg>
        <pc:picChg chg="add mod">
          <ac:chgData name="Dongju kim" userId="a637c5ad9c8e7177" providerId="LiveId" clId="{E163CBB2-9EC5-4C9E-82A7-0816E60DCEAD}" dt="2023-11-05T12:28:18.064" v="258" actId="1076"/>
          <ac:picMkLst>
            <pc:docMk/>
            <pc:sldMk cId="1821968412" sldId="307"/>
            <ac:picMk id="1026" creationId="{9D9068B8-AFCF-744D-A745-A07D31249C1D}"/>
          </ac:picMkLst>
        </pc:picChg>
      </pc:sldChg>
      <pc:sldChg chg="addSp delSp modSp add mod">
        <pc:chgData name="Dongju kim" userId="a637c5ad9c8e7177" providerId="LiveId" clId="{E163CBB2-9EC5-4C9E-82A7-0816E60DCEAD}" dt="2023-11-05T12:52:48.885" v="412" actId="20577"/>
        <pc:sldMkLst>
          <pc:docMk/>
          <pc:sldMk cId="764563995" sldId="308"/>
        </pc:sldMkLst>
        <pc:spChg chg="mod">
          <ac:chgData name="Dongju kim" userId="a637c5ad9c8e7177" providerId="LiveId" clId="{E163CBB2-9EC5-4C9E-82A7-0816E60DCEAD}" dt="2023-11-05T12:52:48.885" v="412" actId="20577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E163CBB2-9EC5-4C9E-82A7-0816E60DCEAD}" dt="2023-11-05T12:32:36.197" v="395"/>
          <ac:spMkLst>
            <pc:docMk/>
            <pc:sldMk cId="76456399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31:44.421" v="276" actId="6549"/>
          <ac:spMkLst>
            <pc:docMk/>
            <pc:sldMk cId="764563995" sldId="308"/>
            <ac:spMk id="5" creationId="{33596836-0B16-03DE-E933-E9B50DDC06AB}"/>
          </ac:spMkLst>
        </pc:spChg>
        <pc:spChg chg="mod">
          <ac:chgData name="Dongju kim" userId="a637c5ad9c8e7177" providerId="LiveId" clId="{E163CBB2-9EC5-4C9E-82A7-0816E60DCEAD}" dt="2023-11-05T12:31:54.581" v="277" actId="6549"/>
          <ac:spMkLst>
            <pc:docMk/>
            <pc:sldMk cId="764563995" sldId="308"/>
            <ac:spMk id="8" creationId="{4ED849C8-FB87-9792-6A7E-058A531A5D3B}"/>
          </ac:spMkLst>
        </pc:spChg>
        <pc:picChg chg="del">
          <ac:chgData name="Dongju kim" userId="a637c5ad9c8e7177" providerId="LiveId" clId="{E163CBB2-9EC5-4C9E-82A7-0816E60DCEAD}" dt="2023-11-05T12:30:31.643" v="267" actId="478"/>
          <ac:picMkLst>
            <pc:docMk/>
            <pc:sldMk cId="764563995" sldId="308"/>
            <ac:picMk id="1026" creationId="{9D9068B8-AFCF-744D-A745-A07D31249C1D}"/>
          </ac:picMkLst>
        </pc:picChg>
      </pc:sldChg>
      <pc:sldChg chg="addSp delSp modSp add del mod">
        <pc:chgData name="Dongju kim" userId="a637c5ad9c8e7177" providerId="LiveId" clId="{E163CBB2-9EC5-4C9E-82A7-0816E60DCEAD}" dt="2023-11-05T12:27:48.999" v="242" actId="47"/>
        <pc:sldMkLst>
          <pc:docMk/>
          <pc:sldMk cId="2039787505" sldId="308"/>
        </pc:sldMkLst>
        <pc:spChg chg="del">
          <ac:chgData name="Dongju kim" userId="a637c5ad9c8e7177" providerId="LiveId" clId="{E163CBB2-9EC5-4C9E-82A7-0816E60DCEAD}" dt="2023-11-05T12:27:33.683" v="237" actId="478"/>
          <ac:spMkLst>
            <pc:docMk/>
            <pc:sldMk cId="2039787505" sldId="308"/>
            <ac:spMk id="4" creationId="{975FB208-3DEF-2768-D0FF-98750CE2222D}"/>
          </ac:spMkLst>
        </pc:spChg>
        <pc:spChg chg="add mod">
          <ac:chgData name="Dongju kim" userId="a637c5ad9c8e7177" providerId="LiveId" clId="{E163CBB2-9EC5-4C9E-82A7-0816E60DCEAD}" dt="2023-11-05T12:27:47.634" v="241" actId="255"/>
          <ac:spMkLst>
            <pc:docMk/>
            <pc:sldMk cId="2039787505" sldId="308"/>
            <ac:spMk id="5" creationId="{365AD895-C1AC-4AB2-3A97-5FF95DFE54E2}"/>
          </ac:spMkLst>
        </pc:spChg>
        <pc:picChg chg="del">
          <ac:chgData name="Dongju kim" userId="a637c5ad9c8e7177" providerId="LiveId" clId="{E163CBB2-9EC5-4C9E-82A7-0816E60DCEAD}" dt="2023-11-05T12:27:33.683" v="237" actId="478"/>
          <ac:picMkLst>
            <pc:docMk/>
            <pc:sldMk cId="2039787505" sldId="308"/>
            <ac:picMk id="1026" creationId="{9D9068B8-AFCF-744D-A745-A07D31249C1D}"/>
          </ac:picMkLst>
        </pc:picChg>
      </pc:sldChg>
    </pc:docChg>
  </pc:docChgLst>
  <pc:docChgLst>
    <pc:chgData name="Dongju kim" userId="a637c5ad9c8e7177" providerId="LiveId" clId="{43C9FB23-C2E6-40F3-B9E1-270981D8C864}"/>
    <pc:docChg chg="undo custSel addSld delSld modSld">
      <pc:chgData name="Dongju kim" userId="a637c5ad9c8e7177" providerId="LiveId" clId="{43C9FB23-C2E6-40F3-B9E1-270981D8C864}" dt="2023-11-05T13:30:42.741" v="430"/>
      <pc:docMkLst>
        <pc:docMk/>
      </pc:docMkLst>
      <pc:sldChg chg="addSp modSp mod">
        <pc:chgData name="Dongju kim" userId="a637c5ad9c8e7177" providerId="LiveId" clId="{43C9FB23-C2E6-40F3-B9E1-270981D8C864}" dt="2023-11-05T13:29:41.084" v="393" actId="6549"/>
        <pc:sldMkLst>
          <pc:docMk/>
          <pc:sldMk cId="3779494914" sldId="257"/>
        </pc:sldMkLst>
        <pc:spChg chg="mod">
          <ac:chgData name="Dongju kim" userId="a637c5ad9c8e7177" providerId="LiveId" clId="{43C9FB23-C2E6-40F3-B9E1-270981D8C864}" dt="2023-11-05T12:54:17.174" v="0"/>
          <ac:spMkLst>
            <pc:docMk/>
            <pc:sldMk cId="3779494914" sldId="257"/>
            <ac:spMk id="4" creationId="{00000000-0000-0000-0000-000000000000}"/>
          </ac:spMkLst>
        </pc:spChg>
        <pc:spChg chg="add mod">
          <ac:chgData name="Dongju kim" userId="a637c5ad9c8e7177" providerId="LiveId" clId="{43C9FB23-C2E6-40F3-B9E1-270981D8C864}" dt="2023-11-05T13:03:50.815" v="171" actId="14100"/>
          <ac:spMkLst>
            <pc:docMk/>
            <pc:sldMk cId="3779494914" sldId="257"/>
            <ac:spMk id="5" creationId="{879723FC-C983-B524-7C56-A18B1490F1B6}"/>
          </ac:spMkLst>
        </pc:spChg>
        <pc:spChg chg="add mod">
          <ac:chgData name="Dongju kim" userId="a637c5ad9c8e7177" providerId="LiveId" clId="{43C9FB23-C2E6-40F3-B9E1-270981D8C864}" dt="2023-11-05T13:03:22.297" v="145"/>
          <ac:spMkLst>
            <pc:docMk/>
            <pc:sldMk cId="3779494914" sldId="257"/>
            <ac:spMk id="6" creationId="{C25C3DED-1999-8271-697E-AC47DCCF5F87}"/>
          </ac:spMkLst>
        </pc:spChg>
        <pc:spChg chg="add mod">
          <ac:chgData name="Dongju kim" userId="a637c5ad9c8e7177" providerId="LiveId" clId="{43C9FB23-C2E6-40F3-B9E1-270981D8C864}" dt="2023-11-05T13:29:41.084" v="393" actId="6549"/>
          <ac:spMkLst>
            <pc:docMk/>
            <pc:sldMk cId="3779494914" sldId="257"/>
            <ac:spMk id="7" creationId="{252FDE73-7EB7-B73A-0E86-8BEF227F6F44}"/>
          </ac:spMkLst>
        </pc:spChg>
        <pc:spChg chg="add mod">
          <ac:chgData name="Dongju kim" userId="a637c5ad9c8e7177" providerId="LiveId" clId="{43C9FB23-C2E6-40F3-B9E1-270981D8C864}" dt="2023-11-05T13:29:40.211" v="391"/>
          <ac:spMkLst>
            <pc:docMk/>
            <pc:sldMk cId="3779494914" sldId="257"/>
            <ac:spMk id="8" creationId="{9221E645-8FC8-D59C-D01C-BEA6342156B6}"/>
          </ac:spMkLst>
        </pc:spChg>
        <pc:spChg chg="mod">
          <ac:chgData name="Dongju kim" userId="a637c5ad9c8e7177" providerId="LiveId" clId="{43C9FB23-C2E6-40F3-B9E1-270981D8C864}" dt="2023-11-05T12:54:26.855" v="1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43C9FB23-C2E6-40F3-B9E1-270981D8C864}" dt="2023-11-05T12:54:40.002" v="2"/>
        <pc:sldMkLst>
          <pc:docMk/>
          <pc:sldMk cId="2795672102" sldId="260"/>
        </pc:sldMkLst>
        <pc:spChg chg="mod">
          <ac:chgData name="Dongju kim" userId="a637c5ad9c8e7177" providerId="LiveId" clId="{43C9FB23-C2E6-40F3-B9E1-270981D8C864}" dt="2023-11-05T12:54:40.002" v="2"/>
          <ac:spMkLst>
            <pc:docMk/>
            <pc:sldMk cId="2795672102" sldId="260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43C9FB23-C2E6-40F3-B9E1-270981D8C864}" dt="2023-11-05T12:56:55.508" v="42" actId="20577"/>
        <pc:sldMkLst>
          <pc:docMk/>
          <pc:sldMk cId="3826143929" sldId="261"/>
        </pc:sldMkLst>
        <pc:spChg chg="mod">
          <ac:chgData name="Dongju kim" userId="a637c5ad9c8e7177" providerId="LiveId" clId="{43C9FB23-C2E6-40F3-B9E1-270981D8C864}" dt="2023-11-05T12:55:22.594" v="4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3826143929" sldId="261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5:51.156" v="31" actId="478"/>
          <ac:spMkLst>
            <pc:docMk/>
            <pc:sldMk cId="3826143929" sldId="261"/>
            <ac:spMk id="4" creationId="{65DCB7A6-9652-7650-FD51-5D802F0025AB}"/>
          </ac:spMkLst>
        </pc:spChg>
        <pc:spChg chg="add del mod">
          <ac:chgData name="Dongju kim" userId="a637c5ad9c8e7177" providerId="LiveId" clId="{43C9FB23-C2E6-40F3-B9E1-270981D8C864}" dt="2023-11-05T12:56:09.469" v="34" actId="478"/>
          <ac:spMkLst>
            <pc:docMk/>
            <pc:sldMk cId="3826143929" sldId="261"/>
            <ac:spMk id="5" creationId="{1CDEF126-2B18-D479-27CA-1FCF1981B062}"/>
          </ac:spMkLst>
        </pc:spChg>
        <pc:spChg chg="add mod">
          <ac:chgData name="Dongju kim" userId="a637c5ad9c8e7177" providerId="LiveId" clId="{43C9FB23-C2E6-40F3-B9E1-270981D8C864}" dt="2023-11-05T12:56:55.508" v="42" actId="20577"/>
          <ac:spMkLst>
            <pc:docMk/>
            <pc:sldMk cId="3826143929" sldId="261"/>
            <ac:spMk id="6" creationId="{E67ADDCB-EAD9-21E5-EB6C-624E3A8943B1}"/>
          </ac:spMkLst>
        </pc:spChg>
        <pc:spChg chg="add mod">
          <ac:chgData name="Dongju kim" userId="a637c5ad9c8e7177" providerId="LiveId" clId="{43C9FB23-C2E6-40F3-B9E1-270981D8C864}" dt="2023-11-05T12:56:49.748" v="41" actId="1076"/>
          <ac:spMkLst>
            <pc:docMk/>
            <pc:sldMk cId="3826143929" sldId="261"/>
            <ac:spMk id="7" creationId="{7D93C4C8-1A58-5118-5FCE-F6402B4119E4}"/>
          </ac:spMkLst>
        </pc:spChg>
        <pc:spChg chg="del">
          <ac:chgData name="Dongju kim" userId="a637c5ad9c8e7177" providerId="LiveId" clId="{43C9FB23-C2E6-40F3-B9E1-270981D8C864}" dt="2023-11-05T12:55:57.180" v="32" actId="478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5:48.760" v="30"/>
          <ac:spMkLst>
            <pc:docMk/>
            <pc:sldMk cId="3826143929" sldId="261"/>
            <ac:spMk id="1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2147695796" sldId="300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2147695796" sldId="300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67769798" sldId="304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67769798" sldId="304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18523945" sldId="305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18523945" sldId="305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195710287" sldId="306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195710287" sldId="306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1821968412" sldId="307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1821968412" sldId="307"/>
            <ac:spMk id="3" creationId="{00000000-0000-0000-0000-000000000000}"/>
          </ac:spMkLst>
        </pc:spChg>
      </pc:sldChg>
      <pc:sldChg chg="modSp del">
        <pc:chgData name="Dongju kim" userId="a637c5ad9c8e7177" providerId="LiveId" clId="{43C9FB23-C2E6-40F3-B9E1-270981D8C864}" dt="2023-11-05T12:58:09.374" v="50" actId="47"/>
        <pc:sldMkLst>
          <pc:docMk/>
          <pc:sldMk cId="764563995" sldId="308"/>
        </pc:sldMkLst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2:54:54.883" v="3"/>
          <ac:spMkLst>
            <pc:docMk/>
            <pc:sldMk cId="764563995" sldId="308"/>
            <ac:spMk id="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2:57:42.636" v="49" actId="6549"/>
        <pc:sldMkLst>
          <pc:docMk/>
          <pc:sldMk cId="1857209430" sldId="309"/>
        </pc:sldMkLst>
        <pc:spChg chg="mod">
          <ac:chgData name="Dongju kim" userId="a637c5ad9c8e7177" providerId="LiveId" clId="{43C9FB23-C2E6-40F3-B9E1-270981D8C864}" dt="2023-11-05T12:57:42.636" v="49" actId="6549"/>
          <ac:spMkLst>
            <pc:docMk/>
            <pc:sldMk cId="1857209430" sldId="309"/>
            <ac:spMk id="7" creationId="{7D93C4C8-1A58-5118-5FCE-F6402B4119E4}"/>
          </ac:spMkLst>
        </pc:spChg>
      </pc:sldChg>
      <pc:sldChg chg="delSp modSp add mod">
        <pc:chgData name="Dongju kim" userId="a637c5ad9c8e7177" providerId="LiveId" clId="{43C9FB23-C2E6-40F3-B9E1-270981D8C864}" dt="2023-11-05T12:59:20.654" v="96" actId="1076"/>
        <pc:sldMkLst>
          <pc:docMk/>
          <pc:sldMk cId="1799045368" sldId="310"/>
        </pc:sldMkLst>
        <pc:spChg chg="mod">
          <ac:chgData name="Dongju kim" userId="a637c5ad9c8e7177" providerId="LiveId" clId="{43C9FB23-C2E6-40F3-B9E1-270981D8C864}" dt="2023-11-05T12:58:26.256" v="56" actId="14100"/>
          <ac:spMkLst>
            <pc:docMk/>
            <pc:sldMk cId="1799045368" sldId="310"/>
            <ac:spMk id="2" creationId="{00000000-0000-0000-0000-000000000000}"/>
          </ac:spMkLst>
        </pc:spChg>
        <pc:spChg chg="del">
          <ac:chgData name="Dongju kim" userId="a637c5ad9c8e7177" providerId="LiveId" clId="{43C9FB23-C2E6-40F3-B9E1-270981D8C864}" dt="2023-11-05T12:58:51.836" v="88" actId="478"/>
          <ac:spMkLst>
            <pc:docMk/>
            <pc:sldMk cId="1799045368" sldId="310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2:59:20.654" v="96" actId="1076"/>
          <ac:spMkLst>
            <pc:docMk/>
            <pc:sldMk cId="1799045368" sldId="310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8:44.208" v="87"/>
          <ac:spMkLst>
            <pc:docMk/>
            <pc:sldMk cId="1799045368" sldId="310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08.755" v="119" actId="255"/>
        <pc:sldMkLst>
          <pc:docMk/>
          <pc:sldMk cId="95015344" sldId="311"/>
        </pc:sldMkLst>
        <pc:spChg chg="mod">
          <ac:chgData name="Dongju kim" userId="a637c5ad9c8e7177" providerId="LiveId" clId="{43C9FB23-C2E6-40F3-B9E1-270981D8C864}" dt="2023-11-05T13:00:08.755" v="119" actId="255"/>
          <ac:spMkLst>
            <pc:docMk/>
            <pc:sldMk cId="95015344" sldId="311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2:59:57.181" v="115" actId="20577"/>
          <ac:spMkLst>
            <pc:docMk/>
            <pc:sldMk cId="95015344" sldId="311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00:22.545" v="124" actId="255"/>
        <pc:sldMkLst>
          <pc:docMk/>
          <pc:sldMk cId="3853621883" sldId="312"/>
        </pc:sldMkLst>
        <pc:spChg chg="mod">
          <ac:chgData name="Dongju kim" userId="a637c5ad9c8e7177" providerId="LiveId" clId="{43C9FB23-C2E6-40F3-B9E1-270981D8C864}" dt="2023-11-05T13:00:22.545" v="124" actId="255"/>
          <ac:spMkLst>
            <pc:docMk/>
            <pc:sldMk cId="3853621883" sldId="312"/>
            <ac:spMk id="7" creationId="{7D93C4C8-1A58-5118-5FCE-F6402B4119E4}"/>
          </ac:spMkLst>
        </pc:spChg>
      </pc:sldChg>
      <pc:sldChg chg="modSp add mod">
        <pc:chgData name="Dongju kim" userId="a637c5ad9c8e7177" providerId="LiveId" clId="{43C9FB23-C2E6-40F3-B9E1-270981D8C864}" dt="2023-11-05T13:01:32.628" v="144" actId="6549"/>
        <pc:sldMkLst>
          <pc:docMk/>
          <pc:sldMk cId="3472786153" sldId="313"/>
        </pc:sldMkLst>
        <pc:spChg chg="mod">
          <ac:chgData name="Dongju kim" userId="a637c5ad9c8e7177" providerId="LiveId" clId="{43C9FB23-C2E6-40F3-B9E1-270981D8C864}" dt="2023-11-05T13:01:03.170" v="131" actId="14100"/>
          <ac:spMkLst>
            <pc:docMk/>
            <pc:sldMk cId="3472786153" sldId="313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01:32.628" v="144" actId="6549"/>
          <ac:spMkLst>
            <pc:docMk/>
            <pc:sldMk cId="3472786153" sldId="313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01:08.665" v="138" actId="6549"/>
          <ac:spMkLst>
            <pc:docMk/>
            <pc:sldMk cId="3472786153" sldId="313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29:50.884" v="395" actId="6549"/>
        <pc:sldMkLst>
          <pc:docMk/>
          <pc:sldMk cId="3466952966" sldId="314"/>
        </pc:sldMkLst>
        <pc:spChg chg="mod">
          <ac:chgData name="Dongju kim" userId="a637c5ad9c8e7177" providerId="LiveId" clId="{43C9FB23-C2E6-40F3-B9E1-270981D8C864}" dt="2023-11-05T13:29:50.884" v="395" actId="6549"/>
          <ac:spMkLst>
            <pc:docMk/>
            <pc:sldMk cId="3466952966" sldId="314"/>
            <ac:spMk id="3" creationId="{00000000-0000-0000-0000-000000000000}"/>
          </ac:spMkLst>
        </pc:spChg>
      </pc:sldChg>
      <pc:sldChg chg="delSp modSp add mod">
        <pc:chgData name="Dongju kim" userId="a637c5ad9c8e7177" providerId="LiveId" clId="{43C9FB23-C2E6-40F3-B9E1-270981D8C864}" dt="2023-11-05T13:30:12.316" v="410"/>
        <pc:sldMkLst>
          <pc:docMk/>
          <pc:sldMk cId="1003745825" sldId="315"/>
        </pc:sldMkLst>
        <pc:spChg chg="mod">
          <ac:chgData name="Dongju kim" userId="a637c5ad9c8e7177" providerId="LiveId" clId="{43C9FB23-C2E6-40F3-B9E1-270981D8C864}" dt="2023-11-05T13:30:12.316" v="410"/>
          <ac:spMkLst>
            <pc:docMk/>
            <pc:sldMk cId="1003745825" sldId="315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003745825" sldId="315"/>
            <ac:spMk id="3" creationId="{00000000-0000-0000-0000-000000000000}"/>
          </ac:spMkLst>
        </pc:spChg>
        <pc:spChg chg="del">
          <ac:chgData name="Dongju kim" userId="a637c5ad9c8e7177" providerId="LiveId" clId="{43C9FB23-C2E6-40F3-B9E1-270981D8C864}" dt="2023-11-05T13:11:57.916" v="231" actId="478"/>
          <ac:spMkLst>
            <pc:docMk/>
            <pc:sldMk cId="1003745825" sldId="315"/>
            <ac:spMk id="6" creationId="{E67ADDCB-EAD9-21E5-EB6C-624E3A8943B1}"/>
          </ac:spMkLst>
        </pc:spChg>
        <pc:spChg chg="mod">
          <ac:chgData name="Dongju kim" userId="a637c5ad9c8e7177" providerId="LiveId" clId="{43C9FB23-C2E6-40F3-B9E1-270981D8C864}" dt="2023-11-05T13:12:48.405" v="261" actId="14100"/>
          <ac:spMkLst>
            <pc:docMk/>
            <pc:sldMk cId="1003745825" sldId="315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2:07.989" v="245"/>
          <ac:spMkLst>
            <pc:docMk/>
            <pc:sldMk cId="1003745825" sldId="315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15.882" v="411"/>
        <pc:sldMkLst>
          <pc:docMk/>
          <pc:sldMk cId="218983671" sldId="316"/>
        </pc:sldMkLst>
        <pc:spChg chg="mod">
          <ac:chgData name="Dongju kim" userId="a637c5ad9c8e7177" providerId="LiveId" clId="{43C9FB23-C2E6-40F3-B9E1-270981D8C864}" dt="2023-11-05T13:30:15.882" v="411"/>
          <ac:spMkLst>
            <pc:docMk/>
            <pc:sldMk cId="218983671" sldId="316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218983671" sldId="316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4:43.621" v="275" actId="14100"/>
          <ac:spMkLst>
            <pc:docMk/>
            <pc:sldMk cId="218983671" sldId="316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3:09.381" v="273"/>
          <ac:spMkLst>
            <pc:docMk/>
            <pc:sldMk cId="218983671" sldId="316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3910385208" sldId="317"/>
        </pc:sldMkLst>
        <pc:spChg chg="mod">
          <ac:chgData name="Dongju kim" userId="a637c5ad9c8e7177" providerId="LiveId" clId="{43C9FB23-C2E6-40F3-B9E1-270981D8C864}" dt="2023-11-05T13:15:09.791" v="290"/>
          <ac:spMkLst>
            <pc:docMk/>
            <pc:sldMk cId="3910385208" sldId="317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3910385208" sldId="317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16:48.082" v="305" actId="14100"/>
          <ac:spMkLst>
            <pc:docMk/>
            <pc:sldMk cId="3910385208" sldId="317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15:30.348" v="303" actId="6549"/>
          <ac:spMkLst>
            <pc:docMk/>
            <pc:sldMk cId="3910385208" sldId="317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42.741" v="430"/>
        <pc:sldMkLst>
          <pc:docMk/>
          <pc:sldMk cId="135763902" sldId="318"/>
        </pc:sldMkLst>
        <pc:spChg chg="mod">
          <ac:chgData name="Dongju kim" userId="a637c5ad9c8e7177" providerId="LiveId" clId="{43C9FB23-C2E6-40F3-B9E1-270981D8C864}" dt="2023-11-05T13:30:42.741" v="430"/>
          <ac:spMkLst>
            <pc:docMk/>
            <pc:sldMk cId="135763902" sldId="318"/>
            <ac:spMk id="2" creationId="{00000000-0000-0000-0000-000000000000}"/>
          </ac:spMkLst>
        </pc:spChg>
        <pc:spChg chg="mod">
          <ac:chgData name="Dongju kim" userId="a637c5ad9c8e7177" providerId="LiveId" clId="{43C9FB23-C2E6-40F3-B9E1-270981D8C864}" dt="2023-11-05T13:30:00.618" v="396"/>
          <ac:spMkLst>
            <pc:docMk/>
            <pc:sldMk cId="135763902" sldId="318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16.829" v="367" actId="20577"/>
          <ac:spMkLst>
            <pc:docMk/>
            <pc:sldMk cId="135763902" sldId="318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7:49.954" v="362"/>
          <ac:spMkLst>
            <pc:docMk/>
            <pc:sldMk cId="135763902" sldId="318"/>
            <ac:spMk id="13" creationId="{00000000-0000-0000-0000-000000000000}"/>
          </ac:spMkLst>
        </pc:spChg>
      </pc:sldChg>
      <pc:sldChg chg="modSp add mod">
        <pc:chgData name="Dongju kim" userId="a637c5ad9c8e7177" providerId="LiveId" clId="{43C9FB23-C2E6-40F3-B9E1-270981D8C864}" dt="2023-11-05T13:30:00.618" v="396"/>
        <pc:sldMkLst>
          <pc:docMk/>
          <pc:sldMk cId="734779906" sldId="319"/>
        </pc:sldMkLst>
        <pc:spChg chg="mod">
          <ac:chgData name="Dongju kim" userId="a637c5ad9c8e7177" providerId="LiveId" clId="{43C9FB23-C2E6-40F3-B9E1-270981D8C864}" dt="2023-11-05T13:30:00.618" v="396"/>
          <ac:spMkLst>
            <pc:docMk/>
            <pc:sldMk cId="734779906" sldId="319"/>
            <ac:spMk id="3" creationId="{00000000-0000-0000-0000-000000000000}"/>
          </ac:spMkLst>
        </pc:spChg>
        <pc:spChg chg="mod">
          <ac:chgData name="Dongju kim" userId="a637c5ad9c8e7177" providerId="LiveId" clId="{43C9FB23-C2E6-40F3-B9E1-270981D8C864}" dt="2023-11-05T13:28:54.794" v="373"/>
          <ac:spMkLst>
            <pc:docMk/>
            <pc:sldMk cId="734779906" sldId="319"/>
            <ac:spMk id="7" creationId="{7D93C4C8-1A58-5118-5FCE-F6402B4119E4}"/>
          </ac:spMkLst>
        </pc:spChg>
        <pc:spChg chg="mod">
          <ac:chgData name="Dongju kim" userId="a637c5ad9c8e7177" providerId="LiveId" clId="{43C9FB23-C2E6-40F3-B9E1-270981D8C864}" dt="2023-11-05T13:28:39.282" v="370"/>
          <ac:spMkLst>
            <pc:docMk/>
            <pc:sldMk cId="734779906" sldId="319"/>
            <ac:spMk id="13" creationId="{00000000-0000-0000-0000-000000000000}"/>
          </ac:spMkLst>
        </pc:spChg>
      </pc:sldChg>
    </pc:docChg>
  </pc:docChgLst>
  <pc:docChgLst>
    <pc:chgData name="Dongju kim" userId="a637c5ad9c8e7177" providerId="LiveId" clId="{9DBD37A8-B7D5-47EF-B8E7-F590BA71C900}"/>
    <pc:docChg chg="undo custSel addSld delSld modSld">
      <pc:chgData name="Dongju kim" userId="a637c5ad9c8e7177" providerId="LiveId" clId="{9DBD37A8-B7D5-47EF-B8E7-F590BA71C900}" dt="2023-11-05T15:51:52.781" v="129" actId="1076"/>
      <pc:docMkLst>
        <pc:docMk/>
      </pc:docMkLst>
      <pc:sldChg chg="modSp mod">
        <pc:chgData name="Dongju kim" userId="a637c5ad9c8e7177" providerId="LiveId" clId="{9DBD37A8-B7D5-47EF-B8E7-F590BA71C900}" dt="2023-11-05T15:40:50.219" v="2"/>
        <pc:sldMkLst>
          <pc:docMk/>
          <pc:sldMk cId="3779494914" sldId="257"/>
        </pc:sldMkLst>
        <pc:spChg chg="mod">
          <ac:chgData name="Dongju kim" userId="a637c5ad9c8e7177" providerId="LiveId" clId="{9DBD37A8-B7D5-47EF-B8E7-F590BA71C900}" dt="2023-11-05T15:40:36.617" v="0"/>
          <ac:spMkLst>
            <pc:docMk/>
            <pc:sldMk cId="3779494914" sldId="257"/>
            <ac:spMk id="4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0:50.219" v="2"/>
          <ac:spMkLst>
            <pc:docMk/>
            <pc:sldMk cId="3779494914" sldId="257"/>
            <ac:spMk id="13" creationId="{00000000-0000-0000-0000-000000000000}"/>
          </ac:spMkLst>
        </pc:spChg>
      </pc:sldChg>
      <pc:sldChg chg="modSp mod">
        <pc:chgData name="Dongju kim" userId="a637c5ad9c8e7177" providerId="LiveId" clId="{9DBD37A8-B7D5-47EF-B8E7-F590BA71C900}" dt="2023-11-05T15:41:09.808" v="3"/>
        <pc:sldMkLst>
          <pc:docMk/>
          <pc:sldMk cId="2795672102" sldId="260"/>
        </pc:sldMkLst>
        <pc:spChg chg="mod">
          <ac:chgData name="Dongju kim" userId="a637c5ad9c8e7177" providerId="LiveId" clId="{9DBD37A8-B7D5-47EF-B8E7-F590BA71C900}" dt="2023-11-05T15:41:09.808" v="3"/>
          <ac:spMkLst>
            <pc:docMk/>
            <pc:sldMk cId="2795672102" sldId="260"/>
            <ac:spMk id="3" creationId="{00000000-0000-0000-0000-000000000000}"/>
          </ac:spMkLst>
        </pc:spChg>
      </pc:sldChg>
      <pc:sldChg chg="addSp modSp mod">
        <pc:chgData name="Dongju kim" userId="a637c5ad9c8e7177" providerId="LiveId" clId="{9DBD37A8-B7D5-47EF-B8E7-F590BA71C900}" dt="2023-11-05T15:44:01.810" v="40" actId="164"/>
        <pc:sldMkLst>
          <pc:docMk/>
          <pc:sldMk cId="3826143929" sldId="261"/>
        </pc:sldMkLst>
        <pc:spChg chg="mod">
          <ac:chgData name="Dongju kim" userId="a637c5ad9c8e7177" providerId="LiveId" clId="{9DBD37A8-B7D5-47EF-B8E7-F590BA71C900}" dt="2023-11-05T15:41:43.711" v="8" actId="14100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14.956" v="4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9DBD37A8-B7D5-47EF-B8E7-F590BA71C900}" dt="2023-11-05T15:41:50.068" v="9"/>
          <ac:spMkLst>
            <pc:docMk/>
            <pc:sldMk cId="3826143929" sldId="261"/>
            <ac:spMk id="4" creationId="{D7FACFDD-63BE-9604-ECE2-5DB526F7BA15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5" creationId="{67733834-7AE5-944F-B845-F4D606AB560E}"/>
          </ac:spMkLst>
        </pc:spChg>
        <pc:spChg chg="add mod">
          <ac:chgData name="Dongju kim" userId="a637c5ad9c8e7177" providerId="LiveId" clId="{9DBD37A8-B7D5-47EF-B8E7-F590BA71C900}" dt="2023-11-05T15:44:01.810" v="40" actId="164"/>
          <ac:spMkLst>
            <pc:docMk/>
            <pc:sldMk cId="3826143929" sldId="261"/>
            <ac:spMk id="6" creationId="{E5DAC97F-BC7A-A4A0-3E35-50C713771A34}"/>
          </ac:spMkLst>
        </pc:spChg>
        <pc:grpChg chg="add mod">
          <ac:chgData name="Dongju kim" userId="a637c5ad9c8e7177" providerId="LiveId" clId="{9DBD37A8-B7D5-47EF-B8E7-F590BA71C900}" dt="2023-11-05T15:44:01.810" v="40" actId="164"/>
          <ac:grpSpMkLst>
            <pc:docMk/>
            <pc:sldMk cId="3826143929" sldId="261"/>
            <ac:grpSpMk id="7" creationId="{1E52F159-CAA1-47E5-1AF4-D90ADB7B1ADF}"/>
          </ac:grpSpMkLst>
        </pc:grpChg>
      </pc:sldChg>
      <pc:sldChg chg="modSp del mod">
        <pc:chgData name="Dongju kim" userId="a637c5ad9c8e7177" providerId="LiveId" clId="{9DBD37A8-B7D5-47EF-B8E7-F590BA71C900}" dt="2023-11-05T15:44:44.573" v="53" actId="47"/>
        <pc:sldMkLst>
          <pc:docMk/>
          <pc:sldMk cId="1857209430" sldId="309"/>
        </pc:sldMkLst>
        <pc:spChg chg="mod">
          <ac:chgData name="Dongju kim" userId="a637c5ad9c8e7177" providerId="LiveId" clId="{9DBD37A8-B7D5-47EF-B8E7-F590BA71C900}" dt="2023-11-05T15:41:30.053" v="6"/>
          <ac:spMkLst>
            <pc:docMk/>
            <pc:sldMk cId="1857209430" sldId="309"/>
            <ac:spMk id="3" creationId="{00000000-0000-0000-0000-000000000000}"/>
          </ac:spMkLst>
        </pc:spChg>
      </pc:sldChg>
      <pc:sldChg chg="del">
        <pc:chgData name="Dongju kim" userId="a637c5ad9c8e7177" providerId="LiveId" clId="{9DBD37A8-B7D5-47EF-B8E7-F590BA71C900}" dt="2023-11-05T15:41:22.086" v="5" actId="47"/>
        <pc:sldMkLst>
          <pc:docMk/>
          <pc:sldMk cId="1685749491" sldId="320"/>
        </pc:sldMkLst>
      </pc:sldChg>
      <pc:sldChg chg="del">
        <pc:chgData name="Dongju kim" userId="a637c5ad9c8e7177" providerId="LiveId" clId="{9DBD37A8-B7D5-47EF-B8E7-F590BA71C900}" dt="2023-11-05T15:44:45.838" v="54" actId="47"/>
        <pc:sldMkLst>
          <pc:docMk/>
          <pc:sldMk cId="2241327255" sldId="321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111031401" sldId="322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919880719" sldId="323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42195673" sldId="324"/>
        </pc:sldMkLst>
      </pc:sldChg>
      <pc:sldChg chg="del">
        <pc:chgData name="Dongju kim" userId="a637c5ad9c8e7177" providerId="LiveId" clId="{9DBD37A8-B7D5-47EF-B8E7-F590BA71C900}" dt="2023-11-05T15:44:53.414" v="57" actId="47"/>
        <pc:sldMkLst>
          <pc:docMk/>
          <pc:sldMk cId="328507959" sldId="325"/>
        </pc:sldMkLst>
      </pc:sldChg>
      <pc:sldChg chg="modSp add del mod">
        <pc:chgData name="Dongju kim" userId="a637c5ad9c8e7177" providerId="LiveId" clId="{9DBD37A8-B7D5-47EF-B8E7-F590BA71C900}" dt="2023-11-05T15:44:49.252" v="56" actId="47"/>
        <pc:sldMkLst>
          <pc:docMk/>
          <pc:sldMk cId="2081463061" sldId="326"/>
        </pc:sldMkLst>
        <pc:spChg chg="mod">
          <ac:chgData name="Dongju kim" userId="a637c5ad9c8e7177" providerId="LiveId" clId="{9DBD37A8-B7D5-47EF-B8E7-F590BA71C900}" dt="2023-11-05T15:44:26.400" v="45" actId="6549"/>
          <ac:spMkLst>
            <pc:docMk/>
            <pc:sldMk cId="2081463061" sldId="326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4:32.906" v="52"/>
          <ac:spMkLst>
            <pc:docMk/>
            <pc:sldMk cId="2081463061" sldId="326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5:38.832" v="70" actId="6549"/>
        <pc:sldMkLst>
          <pc:docMk/>
          <pc:sldMk cId="753304183" sldId="327"/>
        </pc:sldMkLst>
        <pc:spChg chg="mod">
          <ac:chgData name="Dongju kim" userId="a637c5ad9c8e7177" providerId="LiveId" clId="{9DBD37A8-B7D5-47EF-B8E7-F590BA71C900}" dt="2023-11-05T15:45:09.873" v="60" actId="20577"/>
          <ac:spMkLst>
            <pc:docMk/>
            <pc:sldMk cId="753304183" sldId="327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45:38.832" v="70" actId="6549"/>
          <ac:spMkLst>
            <pc:docMk/>
            <pc:sldMk cId="753304183" sldId="327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27.241" v="66"/>
          <ac:spMkLst>
            <pc:docMk/>
            <pc:sldMk cId="753304183" sldId="327"/>
            <ac:spMk id="6" creationId="{E5DAC97F-BC7A-A4A0-3E35-50C713771A34}"/>
          </ac:spMkLst>
        </pc:spChg>
      </pc:sldChg>
      <pc:sldChg chg="modSp add mod">
        <pc:chgData name="Dongju kim" userId="a637c5ad9c8e7177" providerId="LiveId" clId="{9DBD37A8-B7D5-47EF-B8E7-F590BA71C900}" dt="2023-11-05T15:46:11.504" v="86" actId="6549"/>
        <pc:sldMkLst>
          <pc:docMk/>
          <pc:sldMk cId="1943481640" sldId="328"/>
        </pc:sldMkLst>
        <pc:spChg chg="mod">
          <ac:chgData name="Dongju kim" userId="a637c5ad9c8e7177" providerId="LiveId" clId="{9DBD37A8-B7D5-47EF-B8E7-F590BA71C900}" dt="2023-11-05T15:46:11.504" v="86" actId="6549"/>
          <ac:spMkLst>
            <pc:docMk/>
            <pc:sldMk cId="1943481640" sldId="328"/>
            <ac:spMk id="5" creationId="{67733834-7AE5-944F-B845-F4D606AB560E}"/>
          </ac:spMkLst>
        </pc:spChg>
        <pc:spChg chg="mod">
          <ac:chgData name="Dongju kim" userId="a637c5ad9c8e7177" providerId="LiveId" clId="{9DBD37A8-B7D5-47EF-B8E7-F590BA71C900}" dt="2023-11-05T15:45:49.276" v="78"/>
          <ac:spMkLst>
            <pc:docMk/>
            <pc:sldMk cId="1943481640" sldId="328"/>
            <ac:spMk id="6" creationId="{E5DAC97F-BC7A-A4A0-3E35-50C713771A34}"/>
          </ac:spMkLst>
        </pc:spChg>
        <pc:grpChg chg="mod">
          <ac:chgData name="Dongju kim" userId="a637c5ad9c8e7177" providerId="LiveId" clId="{9DBD37A8-B7D5-47EF-B8E7-F590BA71C900}" dt="2023-11-05T15:45:58.754" v="79" actId="1076"/>
          <ac:grpSpMkLst>
            <pc:docMk/>
            <pc:sldMk cId="1943481640" sldId="328"/>
            <ac:grpSpMk id="7" creationId="{1E52F159-CAA1-47E5-1AF4-D90ADB7B1ADF}"/>
          </ac:grpSpMkLst>
        </pc:grpChg>
      </pc:sldChg>
      <pc:sldChg chg="modSp add mod">
        <pc:chgData name="Dongju kim" userId="a637c5ad9c8e7177" providerId="LiveId" clId="{9DBD37A8-B7D5-47EF-B8E7-F590BA71C900}" dt="2023-11-05T15:51:52.781" v="129" actId="1076"/>
        <pc:sldMkLst>
          <pc:docMk/>
          <pc:sldMk cId="3720259954" sldId="329"/>
        </pc:sldMkLst>
        <pc:spChg chg="mod">
          <ac:chgData name="Dongju kim" userId="a637c5ad9c8e7177" providerId="LiveId" clId="{9DBD37A8-B7D5-47EF-B8E7-F590BA71C900}" dt="2023-11-05T15:46:41.984" v="94" actId="14100"/>
          <ac:spMkLst>
            <pc:docMk/>
            <pc:sldMk cId="3720259954" sldId="329"/>
            <ac:spMk id="2" creationId="{00000000-0000-0000-0000-000000000000}"/>
          </ac:spMkLst>
        </pc:spChg>
        <pc:spChg chg="mod">
          <ac:chgData name="Dongju kim" userId="a637c5ad9c8e7177" providerId="LiveId" clId="{9DBD37A8-B7D5-47EF-B8E7-F590BA71C900}" dt="2023-11-05T15:51:39.048" v="128" actId="6549"/>
          <ac:spMkLst>
            <pc:docMk/>
            <pc:sldMk cId="3720259954" sldId="329"/>
            <ac:spMk id="4" creationId="{D7FACFDD-63BE-9604-ECE2-5DB526F7BA15}"/>
          </ac:spMkLst>
        </pc:spChg>
        <pc:spChg chg="mod">
          <ac:chgData name="Dongju kim" userId="a637c5ad9c8e7177" providerId="LiveId" clId="{9DBD37A8-B7D5-47EF-B8E7-F590BA71C900}" dt="2023-11-05T15:51:16.080" v="111"/>
          <ac:spMkLst>
            <pc:docMk/>
            <pc:sldMk cId="3720259954" sldId="329"/>
            <ac:spMk id="5" creationId="{67733834-7AE5-944F-B845-F4D606AB560E}"/>
          </ac:spMkLst>
        </pc:spChg>
        <pc:grpChg chg="mod">
          <ac:chgData name="Dongju kim" userId="a637c5ad9c8e7177" providerId="LiveId" clId="{9DBD37A8-B7D5-47EF-B8E7-F590BA71C900}" dt="2023-11-05T15:51:52.781" v="129" actId="1076"/>
          <ac:grpSpMkLst>
            <pc:docMk/>
            <pc:sldMk cId="3720259954" sldId="329"/>
            <ac:grpSpMk id="7" creationId="{1E52F159-CAA1-47E5-1AF4-D90ADB7B1ADF}"/>
          </ac:grpSpMkLst>
        </pc:grpChg>
      </pc:sldChg>
    </pc:docChg>
  </pc:docChgLst>
  <pc:docChgLst>
    <pc:chgData name="Dongju kim" userId="a637c5ad9c8e7177" providerId="LiveId" clId="{D8C60E9B-AADC-4BCE-B7CD-D438DBC025B7}"/>
    <pc:docChg chg="undo custSel addSld delSld modSld">
      <pc:chgData name="Dongju kim" userId="a637c5ad9c8e7177" providerId="LiveId" clId="{D8C60E9B-AADC-4BCE-B7CD-D438DBC025B7}" dt="2023-11-05T07:09:10.972" v="494" actId="12788"/>
      <pc:docMkLst>
        <pc:docMk/>
      </pc:docMkLst>
      <pc:sldChg chg="delSp modSp mod">
        <pc:chgData name="Dongju kim" userId="a637c5ad9c8e7177" providerId="LiveId" clId="{D8C60E9B-AADC-4BCE-B7CD-D438DBC025B7}" dt="2023-11-05T06:47:48.206" v="24"/>
        <pc:sldMkLst>
          <pc:docMk/>
          <pc:sldMk cId="3779494914" sldId="257"/>
        </pc:sldMkLst>
        <pc:spChg chg="mod">
          <ac:chgData name="Dongju kim" userId="a637c5ad9c8e7177" providerId="LiveId" clId="{D8C60E9B-AADC-4BCE-B7CD-D438DBC025B7}" dt="2023-11-05T06:46:05.466" v="18" actId="14100"/>
          <ac:spMkLst>
            <pc:docMk/>
            <pc:sldMk cId="3779494914" sldId="257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4:27.101" v="0"/>
          <ac:spMkLst>
            <pc:docMk/>
            <pc:sldMk cId="3779494914" sldId="257"/>
            <ac:spMk id="4" creationId="{00000000-0000-0000-0000-000000000000}"/>
          </ac:spMkLst>
        </pc:spChg>
        <pc:spChg chg="del">
          <ac:chgData name="Dongju kim" userId="a637c5ad9c8e7177" providerId="LiveId" clId="{D8C60E9B-AADC-4BCE-B7CD-D438DBC025B7}" dt="2023-11-05T06:45:04.318" v="17" actId="478"/>
          <ac:spMkLst>
            <pc:docMk/>
            <pc:sldMk cId="3779494914" sldId="257"/>
            <ac:spMk id="5" creationId="{5CFA7A59-3CC7-5826-FAB0-5807984D9D4A}"/>
          </ac:spMkLst>
        </pc:spChg>
        <pc:spChg chg="mod">
          <ac:chgData name="Dongju kim" userId="a637c5ad9c8e7177" providerId="LiveId" clId="{D8C60E9B-AADC-4BCE-B7CD-D438DBC025B7}" dt="2023-11-05T06:44:52.436" v="16"/>
          <ac:spMkLst>
            <pc:docMk/>
            <pc:sldMk cId="3779494914" sldId="257"/>
            <ac:spMk id="1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26.351" v="19"/>
          <ac:spMkLst>
            <pc:docMk/>
            <pc:sldMk cId="3779494914" sldId="257"/>
            <ac:spMk id="18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7:48.206" v="24"/>
          <ac:spMkLst>
            <pc:docMk/>
            <pc:sldMk cId="3779494914" sldId="257"/>
            <ac:spMk id="19" creationId="{00000000-0000-0000-0000-000000000000}"/>
          </ac:spMkLst>
        </pc:spChg>
      </pc:sldChg>
      <pc:sldChg chg="modSp mod">
        <pc:chgData name="Dongju kim" userId="a637c5ad9c8e7177" providerId="LiveId" clId="{D8C60E9B-AADC-4BCE-B7CD-D438DBC025B7}" dt="2023-11-05T06:48:10.790" v="25"/>
        <pc:sldMkLst>
          <pc:docMk/>
          <pc:sldMk cId="2795672102" sldId="260"/>
        </pc:sldMkLst>
        <pc:spChg chg="mod">
          <ac:chgData name="Dongju kim" userId="a637c5ad9c8e7177" providerId="LiveId" clId="{D8C60E9B-AADC-4BCE-B7CD-D438DBC025B7}" dt="2023-11-05T06:48:10.790" v="25"/>
          <ac:spMkLst>
            <pc:docMk/>
            <pc:sldMk cId="2795672102" sldId="260"/>
            <ac:spMk id="3" creationId="{00000000-0000-0000-0000-000000000000}"/>
          </ac:spMkLst>
        </pc:spChg>
      </pc:sldChg>
      <pc:sldChg chg="delSp modSp mod">
        <pc:chgData name="Dongju kim" userId="a637c5ad9c8e7177" providerId="LiveId" clId="{D8C60E9B-AADC-4BCE-B7CD-D438DBC025B7}" dt="2023-11-05T06:49:15.014" v="114" actId="20577"/>
        <pc:sldMkLst>
          <pc:docMk/>
          <pc:sldMk cId="3826143929" sldId="261"/>
        </pc:sldMkLst>
        <pc:spChg chg="mod">
          <ac:chgData name="Dongju kim" userId="a637c5ad9c8e7177" providerId="LiveId" clId="{D8C60E9B-AADC-4BCE-B7CD-D438DBC025B7}" dt="2023-11-05T06:48:24.262" v="27"/>
          <ac:spMkLst>
            <pc:docMk/>
            <pc:sldMk cId="3826143929" sldId="261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15.526" v="26"/>
          <ac:spMkLst>
            <pc:docMk/>
            <pc:sldMk cId="3826143929" sldId="261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9:15.014" v="114" actId="20577"/>
          <ac:spMkLst>
            <pc:docMk/>
            <pc:sldMk cId="3826143929" sldId="26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48:48.550" v="93" actId="20577"/>
          <ac:spMkLst>
            <pc:docMk/>
            <pc:sldMk cId="3826143929" sldId="261"/>
            <ac:spMk id="13" creationId="{00000000-0000-0000-0000-000000000000}"/>
          </ac:spMkLst>
        </pc:spChg>
        <pc:graphicFrameChg chg="del">
          <ac:chgData name="Dongju kim" userId="a637c5ad9c8e7177" providerId="LiveId" clId="{D8C60E9B-AADC-4BCE-B7CD-D438DBC025B7}" dt="2023-11-05T06:48:51.222" v="94" actId="478"/>
          <ac:graphicFrameMkLst>
            <pc:docMk/>
            <pc:sldMk cId="3826143929" sldId="261"/>
            <ac:graphicFrameMk id="6" creationId="{055E8317-F8DD-C5D9-75C1-1F4D209C0099}"/>
          </ac:graphicFrameMkLst>
        </pc:graphicFrameChg>
      </pc:sldChg>
      <pc:sldChg chg="modSp mod">
        <pc:chgData name="Dongju kim" userId="a637c5ad9c8e7177" providerId="LiveId" clId="{D8C60E9B-AADC-4BCE-B7CD-D438DBC025B7}" dt="2023-11-05T06:52:36.528" v="230"/>
        <pc:sldMkLst>
          <pc:docMk/>
          <pc:sldMk cId="1121630887" sldId="282"/>
        </pc:sldMkLst>
        <pc:spChg chg="mod">
          <ac:chgData name="Dongju kim" userId="a637c5ad9c8e7177" providerId="LiveId" clId="{D8C60E9B-AADC-4BCE-B7CD-D438DBC025B7}" dt="2023-11-05T06:52:36.528" v="230"/>
          <ac:spMkLst>
            <pc:docMk/>
            <pc:sldMk cId="1121630887" sldId="282"/>
            <ac:spMk id="3" creationId="{00000000-0000-0000-0000-000000000000}"/>
          </ac:spMkLst>
        </pc:spChg>
      </pc:sldChg>
      <pc:sldChg chg="addSp delSp modSp mod">
        <pc:chgData name="Dongju kim" userId="a637c5ad9c8e7177" providerId="LiveId" clId="{D8C60E9B-AADC-4BCE-B7CD-D438DBC025B7}" dt="2023-11-05T06:54:38.338" v="366" actId="1076"/>
        <pc:sldMkLst>
          <pc:docMk/>
          <pc:sldMk cId="3911914864" sldId="283"/>
        </pc:sldMkLst>
        <pc:spChg chg="mod">
          <ac:chgData name="Dongju kim" userId="a637c5ad9c8e7177" providerId="LiveId" clId="{D8C60E9B-AADC-4BCE-B7CD-D438DBC025B7}" dt="2023-11-05T06:52:54.606" v="232"/>
          <ac:spMkLst>
            <pc:docMk/>
            <pc:sldMk cId="3911914864" sldId="28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41.747" v="231"/>
          <ac:spMkLst>
            <pc:docMk/>
            <pc:sldMk cId="3911914864" sldId="283"/>
            <ac:spMk id="3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42.647" v="361"/>
          <ac:spMkLst>
            <pc:docMk/>
            <pc:sldMk cId="3911914864" sldId="283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3:04.574" v="236" actId="20577"/>
          <ac:spMkLst>
            <pc:docMk/>
            <pc:sldMk cId="3911914864" sldId="28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6:54:38.338" v="366" actId="1076"/>
          <ac:picMkLst>
            <pc:docMk/>
            <pc:sldMk cId="3911914864" sldId="283"/>
            <ac:picMk id="5" creationId="{40537371-E94C-2F57-24B8-278CB8AC306C}"/>
          </ac:picMkLst>
        </pc:picChg>
        <pc:picChg chg="del">
          <ac:chgData name="Dongju kim" userId="a637c5ad9c8e7177" providerId="LiveId" clId="{D8C60E9B-AADC-4BCE-B7CD-D438DBC025B7}" dt="2023-11-05T06:53:44.022" v="362" actId="478"/>
          <ac:picMkLst>
            <pc:docMk/>
            <pc:sldMk cId="3911914864" sldId="283"/>
            <ac:picMk id="7" creationId="{9375799A-C2FD-E322-57EF-1FE686BD239D}"/>
          </ac:picMkLst>
        </pc:picChg>
      </pc:sldChg>
      <pc:sldChg chg="del">
        <pc:chgData name="Dongju kim" userId="a637c5ad9c8e7177" providerId="LiveId" clId="{D8C60E9B-AADC-4BCE-B7CD-D438DBC025B7}" dt="2023-11-05T07:02:52.374" v="430" actId="47"/>
        <pc:sldMkLst>
          <pc:docMk/>
          <pc:sldMk cId="3249175555" sldId="286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3295690" sldId="287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600842681" sldId="288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00380706" sldId="289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901885452" sldId="290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686443180" sldId="291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777182389" sldId="293"/>
        </pc:sldMkLst>
      </pc:sldChg>
      <pc:sldChg chg="del">
        <pc:chgData name="Dongju kim" userId="a637c5ad9c8e7177" providerId="LiveId" clId="{D8C60E9B-AADC-4BCE-B7CD-D438DBC025B7}" dt="2023-11-05T06:52:19.788" v="229" actId="47"/>
        <pc:sldMkLst>
          <pc:docMk/>
          <pc:sldMk cId="2013533437" sldId="294"/>
        </pc:sldMkLst>
      </pc:sldChg>
      <pc:sldChg chg="addSp delSp modSp mod">
        <pc:chgData name="Dongju kim" userId="a637c5ad9c8e7177" providerId="LiveId" clId="{D8C60E9B-AADC-4BCE-B7CD-D438DBC025B7}" dt="2023-11-05T07:02:44.036" v="429"/>
        <pc:sldMkLst>
          <pc:docMk/>
          <pc:sldMk cId="2450773715" sldId="295"/>
        </pc:sldMkLst>
        <pc:spChg chg="mod">
          <ac:chgData name="Dongju kim" userId="a637c5ad9c8e7177" providerId="LiveId" clId="{D8C60E9B-AADC-4BCE-B7CD-D438DBC025B7}" dt="2023-11-05T07:01:38.521" v="414" actId="14100"/>
          <ac:spMkLst>
            <pc:docMk/>
            <pc:sldMk cId="2450773715" sldId="295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1:24.626" v="412"/>
          <ac:spMkLst>
            <pc:docMk/>
            <pc:sldMk cId="2450773715" sldId="295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2:44.036" v="429"/>
          <ac:spMkLst>
            <pc:docMk/>
            <pc:sldMk cId="2450773715" sldId="295"/>
            <ac:spMk id="4" creationId="{A417B4AC-6F31-3B51-D602-348A1A32332C}"/>
          </ac:spMkLst>
        </pc:spChg>
        <pc:spChg chg="add mod">
          <ac:chgData name="Dongju kim" userId="a637c5ad9c8e7177" providerId="LiveId" clId="{D8C60E9B-AADC-4BCE-B7CD-D438DBC025B7}" dt="2023-11-05T07:02:34.070" v="428" actId="20577"/>
          <ac:spMkLst>
            <pc:docMk/>
            <pc:sldMk cId="2450773715" sldId="295"/>
            <ac:spMk id="5" creationId="{B5FD8D8B-0583-AC78-B089-55855F836C8E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2:09.888" v="422" actId="1076"/>
          <ac:spMkLst>
            <pc:docMk/>
            <pc:sldMk cId="2450773715" sldId="295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7:02:05.335" v="420" actId="478"/>
          <ac:picMkLst>
            <pc:docMk/>
            <pc:sldMk cId="2450773715" sldId="295"/>
            <ac:picMk id="7" creationId="{9375799A-C2FD-E322-57EF-1FE686BD239D}"/>
          </ac:picMkLst>
        </pc:picChg>
      </pc:sldChg>
      <pc:sldChg chg="addSp delSp modSp mod">
        <pc:chgData name="Dongju kim" userId="a637c5ad9c8e7177" providerId="LiveId" clId="{D8C60E9B-AADC-4BCE-B7CD-D438DBC025B7}" dt="2023-11-05T07:09:10.972" v="494" actId="12788"/>
        <pc:sldMkLst>
          <pc:docMk/>
          <pc:sldMk cId="179756715" sldId="299"/>
        </pc:sldMkLst>
        <pc:spChg chg="mod">
          <ac:chgData name="Dongju kim" userId="a637c5ad9c8e7177" providerId="LiveId" clId="{D8C60E9B-AADC-4BCE-B7CD-D438DBC025B7}" dt="2023-11-05T07:06:16.915" v="442"/>
          <ac:spMkLst>
            <pc:docMk/>
            <pc:sldMk cId="179756715" sldId="299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6:11.906" v="441"/>
          <ac:spMkLst>
            <pc:docMk/>
            <pc:sldMk cId="179756715" sldId="299"/>
            <ac:spMk id="3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7:59.935" v="479" actId="164"/>
          <ac:spMkLst>
            <pc:docMk/>
            <pc:sldMk cId="179756715" sldId="299"/>
            <ac:spMk id="7" creationId="{D585825D-CD0D-D94C-4A0D-6B19F444CD5A}"/>
          </ac:spMkLst>
        </pc:spChg>
        <pc:spChg chg="mod">
          <ac:chgData name="Dongju kim" userId="a637c5ad9c8e7177" providerId="LiveId" clId="{D8C60E9B-AADC-4BCE-B7CD-D438DBC025B7}" dt="2023-11-05T07:06:35.497" v="447"/>
          <ac:spMkLst>
            <pc:docMk/>
            <pc:sldMk cId="179756715" sldId="299"/>
            <ac:spMk id="10" creationId="{00000000-0000-0000-0000-000000000000}"/>
          </ac:spMkLst>
        </pc:spChg>
        <pc:spChg chg="add mod">
          <ac:chgData name="Dongju kim" userId="a637c5ad9c8e7177" providerId="LiveId" clId="{D8C60E9B-AADC-4BCE-B7CD-D438DBC025B7}" dt="2023-11-05T07:09:04.191" v="492" actId="164"/>
          <ac:spMkLst>
            <pc:docMk/>
            <pc:sldMk cId="179756715" sldId="299"/>
            <ac:spMk id="12" creationId="{6FCBAF55-3121-8A8B-FD28-22212C757471}"/>
          </ac:spMkLst>
        </pc:spChg>
        <pc:spChg chg="mod">
          <ac:chgData name="Dongju kim" userId="a637c5ad9c8e7177" providerId="LiveId" clId="{D8C60E9B-AADC-4BCE-B7CD-D438DBC025B7}" dt="2023-11-05T07:06:29.118" v="446" actId="20577"/>
          <ac:spMkLst>
            <pc:docMk/>
            <pc:sldMk cId="179756715" sldId="299"/>
            <ac:spMk id="13" creationId="{00000000-0000-0000-0000-000000000000}"/>
          </ac:spMkLst>
        </pc:s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8" creationId="{B563CC2D-5EF5-1F1C-3882-BF41B7D2BFDA}"/>
          </ac:grpSpMkLst>
        </pc:grpChg>
        <pc:grpChg chg="add mod">
          <ac:chgData name="Dongju kim" userId="a637c5ad9c8e7177" providerId="LiveId" clId="{D8C60E9B-AADC-4BCE-B7CD-D438DBC025B7}" dt="2023-11-05T07:09:06.015" v="493" actId="164"/>
          <ac:grpSpMkLst>
            <pc:docMk/>
            <pc:sldMk cId="179756715" sldId="299"/>
            <ac:grpSpMk id="14" creationId="{D727F833-D03D-7CEE-0C79-92BB0E6B6E62}"/>
          </ac:grpSpMkLst>
        </pc:grpChg>
        <pc:grpChg chg="add mod">
          <ac:chgData name="Dongju kim" userId="a637c5ad9c8e7177" providerId="LiveId" clId="{D8C60E9B-AADC-4BCE-B7CD-D438DBC025B7}" dt="2023-11-05T07:09:10.972" v="494" actId="12788"/>
          <ac:grpSpMkLst>
            <pc:docMk/>
            <pc:sldMk cId="179756715" sldId="299"/>
            <ac:grpSpMk id="15" creationId="{BAB55C04-43B1-E94B-DEB4-4520992D24FD}"/>
          </ac:grpSpMkLst>
        </pc:grpChg>
        <pc:picChg chg="del">
          <ac:chgData name="Dongju kim" userId="a637c5ad9c8e7177" providerId="LiveId" clId="{D8C60E9B-AADC-4BCE-B7CD-D438DBC025B7}" dt="2023-11-05T07:06:37.414" v="448" actId="478"/>
          <ac:picMkLst>
            <pc:docMk/>
            <pc:sldMk cId="179756715" sldId="299"/>
            <ac:picMk id="5" creationId="{A076E1C7-D9CE-3025-55FE-1804790B06EC}"/>
          </ac:picMkLst>
        </pc:picChg>
        <pc:picChg chg="add mod">
          <ac:chgData name="Dongju kim" userId="a637c5ad9c8e7177" providerId="LiveId" clId="{D8C60E9B-AADC-4BCE-B7CD-D438DBC025B7}" dt="2023-11-05T07:07:59.935" v="479" actId="164"/>
          <ac:picMkLst>
            <pc:docMk/>
            <pc:sldMk cId="179756715" sldId="299"/>
            <ac:picMk id="6" creationId="{CDAE6A79-B577-4746-A6C0-C8CAE6B957BE}"/>
          </ac:picMkLst>
        </pc:picChg>
        <pc:picChg chg="add mod">
          <ac:chgData name="Dongju kim" userId="a637c5ad9c8e7177" providerId="LiveId" clId="{D8C60E9B-AADC-4BCE-B7CD-D438DBC025B7}" dt="2023-11-05T07:09:04.191" v="492" actId="164"/>
          <ac:picMkLst>
            <pc:docMk/>
            <pc:sldMk cId="179756715" sldId="299"/>
            <ac:picMk id="11" creationId="{495AF9E8-688D-F44B-5641-B650E7228521}"/>
          </ac:picMkLst>
        </pc:picChg>
      </pc:sldChg>
      <pc:sldChg chg="modSp add mod">
        <pc:chgData name="Dongju kim" userId="a637c5ad9c8e7177" providerId="LiveId" clId="{D8C60E9B-AADC-4BCE-B7CD-D438DBC025B7}" dt="2023-11-05T06:52:05.237" v="228" actId="20577"/>
        <pc:sldMkLst>
          <pc:docMk/>
          <pc:sldMk cId="2147695796" sldId="300"/>
        </pc:sldMkLst>
        <pc:spChg chg="mod">
          <ac:chgData name="Dongju kim" userId="a637c5ad9c8e7177" providerId="LiveId" clId="{D8C60E9B-AADC-4BCE-B7CD-D438DBC025B7}" dt="2023-11-05T06:49:40.678" v="118" actId="14100"/>
          <ac:spMkLst>
            <pc:docMk/>
            <pc:sldMk cId="2147695796" sldId="300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1.046" v="227" actId="6549"/>
          <ac:spMkLst>
            <pc:docMk/>
            <pc:sldMk cId="2147695796" sldId="300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2:05.237" v="228" actId="20577"/>
          <ac:spMkLst>
            <pc:docMk/>
            <pc:sldMk cId="2147695796" sldId="300"/>
            <ac:spMk id="13" creationId="{00000000-0000-0000-0000-000000000000}"/>
          </ac:spMkLst>
        </pc:spChg>
      </pc:sldChg>
      <pc:sldChg chg="addSp delSp modSp add mod">
        <pc:chgData name="Dongju kim" userId="a637c5ad9c8e7177" providerId="LiveId" clId="{D8C60E9B-AADC-4BCE-B7CD-D438DBC025B7}" dt="2023-11-05T06:57:39.429" v="385"/>
        <pc:sldMkLst>
          <pc:docMk/>
          <pc:sldMk cId="4268516563" sldId="301"/>
        </pc:sldMkLst>
        <pc:spChg chg="add mod">
          <ac:chgData name="Dongju kim" userId="a637c5ad9c8e7177" providerId="LiveId" clId="{D8C60E9B-AADC-4BCE-B7CD-D438DBC025B7}" dt="2023-11-05T06:57:39.429" v="385"/>
          <ac:spMkLst>
            <pc:docMk/>
            <pc:sldMk cId="4268516563" sldId="301"/>
            <ac:spMk id="4" creationId="{9BC3A6B9-38E3-3FED-AFC9-C327CB78390C}"/>
          </ac:spMkLst>
        </pc:spChg>
        <pc:spChg chg="add mod">
          <ac:chgData name="Dongju kim" userId="a637c5ad9c8e7177" providerId="LiveId" clId="{D8C60E9B-AADC-4BCE-B7CD-D438DBC025B7}" dt="2023-11-05T06:56:22.199" v="384" actId="20577"/>
          <ac:spMkLst>
            <pc:docMk/>
            <pc:sldMk cId="4268516563" sldId="301"/>
            <ac:spMk id="6" creationId="{087C9364-459B-FFA6-8294-24402D3D8C8B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5:53.543" v="378" actId="1076"/>
          <ac:spMkLst>
            <pc:docMk/>
            <pc:sldMk cId="4268516563" sldId="301"/>
            <ac:spMk id="13" creationId="{00000000-0000-0000-0000-000000000000}"/>
          </ac:spMkLst>
        </pc:spChg>
        <pc:picChg chg="del">
          <ac:chgData name="Dongju kim" userId="a637c5ad9c8e7177" providerId="LiveId" clId="{D8C60E9B-AADC-4BCE-B7CD-D438DBC025B7}" dt="2023-11-05T06:55:41.414" v="374" actId="478"/>
          <ac:picMkLst>
            <pc:docMk/>
            <pc:sldMk cId="4268516563" sldId="301"/>
            <ac:picMk id="5" creationId="{40537371-E94C-2F57-24B8-278CB8AC306C}"/>
          </ac:picMkLst>
        </pc:picChg>
      </pc:sldChg>
      <pc:sldChg chg="addSp delSp modSp add mod">
        <pc:chgData name="Dongju kim" userId="a637c5ad9c8e7177" providerId="LiveId" clId="{D8C60E9B-AADC-4BCE-B7CD-D438DBC025B7}" dt="2023-11-05T07:00:45.942" v="410" actId="1035"/>
        <pc:sldMkLst>
          <pc:docMk/>
          <pc:sldMk cId="718251506" sldId="302"/>
        </pc:sldMkLst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4" creationId="{9BC3A6B9-38E3-3FED-AFC9-C327CB78390C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6" creationId="{087C9364-459B-FFA6-8294-24402D3D8C8B}"/>
          </ac:spMkLst>
        </pc:spChg>
        <pc:spChg chg="mod topLvl">
          <ac:chgData name="Dongju kim" userId="a637c5ad9c8e7177" providerId="LiveId" clId="{D8C60E9B-AADC-4BCE-B7CD-D438DBC025B7}" dt="2023-11-05T07:00:45.942" v="410" actId="1035"/>
          <ac:spMkLst>
            <pc:docMk/>
            <pc:sldMk cId="718251506" sldId="302"/>
            <ac:spMk id="7" creationId="{8EDE947F-7594-FC61-7913-394CD76A1ED3}"/>
          </ac:spMkLst>
        </pc:spChg>
        <pc:spChg chg="del mod topLvl">
          <ac:chgData name="Dongju kim" userId="a637c5ad9c8e7177" providerId="LiveId" clId="{D8C60E9B-AADC-4BCE-B7CD-D438DBC025B7}" dt="2023-11-05T07:00:38.894" v="402" actId="478"/>
          <ac:spMkLst>
            <pc:docMk/>
            <pc:sldMk cId="718251506" sldId="302"/>
            <ac:spMk id="8" creationId="{15CB9059-B67B-E8C2-4B66-99DFD94A253D}"/>
          </ac:spMkLst>
        </pc:spChg>
        <pc:spChg chg="del mod">
          <ac:chgData name="Dongju kim" userId="a637c5ad9c8e7177" providerId="LiveId" clId="{D8C60E9B-AADC-4BCE-B7CD-D438DBC025B7}" dt="2023-11-05T07:00:33.110" v="401" actId="478"/>
          <ac:spMkLst>
            <pc:docMk/>
            <pc:sldMk cId="718251506" sldId="302"/>
            <ac:spMk id="9" creationId="{B052F8D5-E516-573F-7B4A-0CA1D318A784}"/>
          </ac:spMkLst>
        </pc:spChg>
        <pc:spChg chg="del">
          <ac:chgData name="Dongju kim" userId="a637c5ad9c8e7177" providerId="LiveId" clId="{D8C60E9B-AADC-4BCE-B7CD-D438DBC025B7}" dt="2023-11-05T06:58:19.182" v="388" actId="478"/>
          <ac:spMkLst>
            <pc:docMk/>
            <pc:sldMk cId="718251506" sldId="302"/>
            <ac:spMk id="10" creationId="{00000000-0000-0000-0000-000000000000}"/>
          </ac:spMkLst>
        </pc:spChg>
        <pc:spChg chg="mod">
          <ac:chgData name="Dongju kim" userId="a637c5ad9c8e7177" providerId="LiveId" clId="{D8C60E9B-AADC-4BCE-B7CD-D438DBC025B7}" dt="2023-11-05T06:58:14.987" v="387"/>
          <ac:spMkLst>
            <pc:docMk/>
            <pc:sldMk cId="718251506" sldId="302"/>
            <ac:spMk id="13" creationId="{00000000-0000-0000-0000-000000000000}"/>
          </ac:spMkLst>
        </pc:spChg>
        <pc:grpChg chg="add del mod">
          <ac:chgData name="Dongju kim" userId="a637c5ad9c8e7177" providerId="LiveId" clId="{D8C60E9B-AADC-4BCE-B7CD-D438DBC025B7}" dt="2023-11-05T07:00:38.894" v="402" actId="478"/>
          <ac:grpSpMkLst>
            <pc:docMk/>
            <pc:sldMk cId="718251506" sldId="302"/>
            <ac:grpSpMk id="5" creationId="{05AA05E2-9478-C026-241F-C13241F2820F}"/>
          </ac:grpSpMkLst>
        </pc:grpChg>
      </pc:sldChg>
      <pc:sldChg chg="addSp modSp add mod">
        <pc:chgData name="Dongju kim" userId="a637c5ad9c8e7177" providerId="LiveId" clId="{D8C60E9B-AADC-4BCE-B7CD-D438DBC025B7}" dt="2023-11-05T07:05:48.427" v="440" actId="14100"/>
        <pc:sldMkLst>
          <pc:docMk/>
          <pc:sldMk cId="3579125746" sldId="303"/>
        </pc:sldMkLst>
        <pc:spChg chg="mod">
          <ac:chgData name="Dongju kim" userId="a637c5ad9c8e7177" providerId="LiveId" clId="{D8C60E9B-AADC-4BCE-B7CD-D438DBC025B7}" dt="2023-11-05T07:02:59.354" v="432"/>
          <ac:spMkLst>
            <pc:docMk/>
            <pc:sldMk cId="3579125746" sldId="303"/>
            <ac:spMk id="2" creationId="{00000000-0000-0000-0000-000000000000}"/>
          </ac:spMkLst>
        </pc:spChg>
        <pc:spChg chg="mod">
          <ac:chgData name="Dongju kim" userId="a637c5ad9c8e7177" providerId="LiveId" clId="{D8C60E9B-AADC-4BCE-B7CD-D438DBC025B7}" dt="2023-11-05T07:05:48.427" v="440" actId="14100"/>
          <ac:spMkLst>
            <pc:docMk/>
            <pc:sldMk cId="3579125746" sldId="303"/>
            <ac:spMk id="7" creationId="{8EDE947F-7594-FC61-7913-394CD76A1ED3}"/>
          </ac:spMkLst>
        </pc:spChg>
        <pc:spChg chg="mod">
          <ac:chgData name="Dongju kim" userId="a637c5ad9c8e7177" providerId="LiveId" clId="{D8C60E9B-AADC-4BCE-B7CD-D438DBC025B7}" dt="2023-11-05T07:03:06.051" v="433"/>
          <ac:spMkLst>
            <pc:docMk/>
            <pc:sldMk cId="3579125746" sldId="303"/>
            <ac:spMk id="13" creationId="{00000000-0000-0000-0000-000000000000}"/>
          </ac:spMkLst>
        </pc:spChg>
        <pc:picChg chg="add mod">
          <ac:chgData name="Dongju kim" userId="a637c5ad9c8e7177" providerId="LiveId" clId="{D8C60E9B-AADC-4BCE-B7CD-D438DBC025B7}" dt="2023-11-05T07:05:42.069" v="439" actId="208"/>
          <ac:picMkLst>
            <pc:docMk/>
            <pc:sldMk cId="3579125746" sldId="303"/>
            <ac:picMk id="5" creationId="{EC5A5EAA-A9FD-0941-A556-8086766DF262}"/>
          </ac:picMkLst>
        </pc:picChg>
      </pc:sldChg>
    </pc:docChg>
  </pc:docChgLst>
  <pc:docChgLst>
    <pc:chgData name="Dongju kim" userId="a637c5ad9c8e7177" providerId="LiveId" clId="{6E3A9AEC-BA67-48A1-AC4E-E73E53330FA5}"/>
    <pc:docChg chg="modSld">
      <pc:chgData name="Dongju kim" userId="a637c5ad9c8e7177" providerId="LiveId" clId="{6E3A9AEC-BA67-48A1-AC4E-E73E53330FA5}" dt="2023-11-06T08:22:55.594" v="5" actId="6549"/>
      <pc:docMkLst>
        <pc:docMk/>
      </pc:docMkLst>
      <pc:sldChg chg="modSp mod">
        <pc:chgData name="Dongju kim" userId="a637c5ad9c8e7177" providerId="LiveId" clId="{6E3A9AEC-BA67-48A1-AC4E-E73E53330FA5}" dt="2023-11-06T08:22:39.812" v="1" actId="6549"/>
        <pc:sldMkLst>
          <pc:docMk/>
          <pc:sldMk cId="3826143929" sldId="261"/>
        </pc:sldMkLst>
        <pc:spChg chg="mod">
          <ac:chgData name="Dongju kim" userId="a637c5ad9c8e7177" providerId="LiveId" clId="{6E3A9AEC-BA67-48A1-AC4E-E73E53330FA5}" dt="2023-11-06T08:22:39.812" v="1" actId="6549"/>
          <ac:spMkLst>
            <pc:docMk/>
            <pc:sldMk cId="3826143929" sldId="261"/>
            <ac:spMk id="4" creationId="{D7FACFDD-63BE-9604-ECE2-5DB526F7BA15}"/>
          </ac:spMkLst>
        </pc:spChg>
      </pc:sldChg>
      <pc:sldChg chg="modSp mod">
        <pc:chgData name="Dongju kim" userId="a637c5ad9c8e7177" providerId="LiveId" clId="{6E3A9AEC-BA67-48A1-AC4E-E73E53330FA5}" dt="2023-11-06T08:22:44.307" v="3" actId="6549"/>
        <pc:sldMkLst>
          <pc:docMk/>
          <pc:sldMk cId="2081463061" sldId="326"/>
        </pc:sldMkLst>
        <pc:spChg chg="mod">
          <ac:chgData name="Dongju kim" userId="a637c5ad9c8e7177" providerId="LiveId" clId="{6E3A9AEC-BA67-48A1-AC4E-E73E53330FA5}" dt="2023-11-06T08:22:44.307" v="3" actId="6549"/>
          <ac:spMkLst>
            <pc:docMk/>
            <pc:sldMk cId="2081463061" sldId="326"/>
            <ac:spMk id="4" creationId="{D7FACFDD-63BE-9604-ECE2-5DB526F7BA15}"/>
          </ac:spMkLst>
        </pc:spChg>
      </pc:sldChg>
      <pc:sldChg chg="modSp mod">
        <pc:chgData name="Dongju kim" userId="a637c5ad9c8e7177" providerId="LiveId" clId="{6E3A9AEC-BA67-48A1-AC4E-E73E53330FA5}" dt="2023-11-06T08:22:51.789" v="4" actId="6549"/>
        <pc:sldMkLst>
          <pc:docMk/>
          <pc:sldMk cId="753304183" sldId="327"/>
        </pc:sldMkLst>
        <pc:spChg chg="mod">
          <ac:chgData name="Dongju kim" userId="a637c5ad9c8e7177" providerId="LiveId" clId="{6E3A9AEC-BA67-48A1-AC4E-E73E53330FA5}" dt="2023-11-06T08:22:51.789" v="4" actId="6549"/>
          <ac:spMkLst>
            <pc:docMk/>
            <pc:sldMk cId="753304183" sldId="327"/>
            <ac:spMk id="4" creationId="{D7FACFDD-63BE-9604-ECE2-5DB526F7BA15}"/>
          </ac:spMkLst>
        </pc:spChg>
      </pc:sldChg>
      <pc:sldChg chg="modSp mod">
        <pc:chgData name="Dongju kim" userId="a637c5ad9c8e7177" providerId="LiveId" clId="{6E3A9AEC-BA67-48A1-AC4E-E73E53330FA5}" dt="2023-11-06T08:22:55.594" v="5" actId="6549"/>
        <pc:sldMkLst>
          <pc:docMk/>
          <pc:sldMk cId="1943481640" sldId="328"/>
        </pc:sldMkLst>
        <pc:spChg chg="mod">
          <ac:chgData name="Dongju kim" userId="a637c5ad9c8e7177" providerId="LiveId" clId="{6E3A9AEC-BA67-48A1-AC4E-E73E53330FA5}" dt="2023-11-06T08:22:55.594" v="5" actId="6549"/>
          <ac:spMkLst>
            <pc:docMk/>
            <pc:sldMk cId="1943481640" sldId="328"/>
            <ac:spMk id="4" creationId="{D7FACFDD-63BE-9604-ECE2-5DB526F7BA15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5676751" y="1"/>
            <a:ext cx="4342818" cy="345604"/>
          </a:xfrm>
          <a:prstGeom prst="rect">
            <a:avLst/>
          </a:prstGeom>
        </p:spPr>
        <p:txBody>
          <a:bodyPr vert="horz" lIns="96625" tIns="48312" rIns="96625" bIns="48312" rtlCol="0"/>
          <a:lstStyle>
            <a:lvl1pPr algn="r">
              <a:defRPr sz="1300"/>
            </a:lvl1pPr>
          </a:lstStyle>
          <a:p>
            <a:fld id="{71F65E49-F925-4520-9C92-119642E792D9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l">
              <a:defRPr sz="1300"/>
            </a:lvl1pPr>
          </a:lstStyle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5676751" y="6542560"/>
            <a:ext cx="4342818" cy="345603"/>
          </a:xfrm>
          <a:prstGeom prst="rect">
            <a:avLst/>
          </a:prstGeom>
        </p:spPr>
        <p:txBody>
          <a:bodyPr vert="horz" lIns="96625" tIns="48312" rIns="96625" bIns="48312" rtlCol="0" anchor="b"/>
          <a:lstStyle>
            <a:lvl1pPr algn="r">
              <a:defRPr sz="1300"/>
            </a:lvl1pPr>
          </a:lstStyle>
          <a:p>
            <a:fld id="{D528D188-C5F0-43C3-9C61-098C3637A301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56072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5676900" y="0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5993260-BE3F-43FC-B92E-F2F279E2AE4C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2943225" y="860425"/>
            <a:ext cx="4135438" cy="23256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1001713" y="3314700"/>
            <a:ext cx="8018462" cy="2713038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5676900" y="6542088"/>
            <a:ext cx="4343400" cy="3460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6E7FBEC-A2B2-4CBE-A17F-067B4EF84A94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099276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 err="1"/>
              <a:t>차시명</a:t>
            </a:r>
            <a:r>
              <a:rPr lang="ko-KR" altLang="en-US" dirty="0"/>
              <a:t>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차시명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54217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목차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폰트</a:t>
            </a:r>
            <a:r>
              <a:rPr lang="ko-KR" altLang="en-US" baseline="0" dirty="0"/>
              <a:t>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-&gt;24pt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 err="1"/>
              <a:t>소주제명</a:t>
            </a:r>
            <a:r>
              <a:rPr lang="ko-KR" altLang="en-US" baseline="0" dirty="0"/>
              <a:t> 폰트 </a:t>
            </a:r>
            <a:r>
              <a:rPr lang="en-US" altLang="ko-KR" baseline="0" dirty="0"/>
              <a:t>: </a:t>
            </a:r>
            <a:r>
              <a:rPr lang="en-US" altLang="ko-KR" dirty="0"/>
              <a:t>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BOLD</a:t>
            </a:r>
            <a:r>
              <a:rPr lang="en-US" altLang="ko-KR" baseline="0" dirty="0"/>
              <a:t> -&gt;20pt</a:t>
            </a: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186667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학습주제간지 슬라이드</a:t>
            </a:r>
            <a:endParaRPr lang="en-US" altLang="ko-KR" dirty="0"/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 err="1"/>
              <a:t>학습주제명</a:t>
            </a:r>
            <a:r>
              <a:rPr lang="ko-KR" altLang="en-US" dirty="0"/>
              <a:t> </a:t>
            </a:r>
            <a:r>
              <a:rPr lang="en-US" altLang="ko-KR" dirty="0"/>
              <a:t>: ONE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 -&gt; 60pt (</a:t>
            </a:r>
            <a:r>
              <a:rPr lang="ko-KR" altLang="en-US" dirty="0"/>
              <a:t>색 </a:t>
            </a:r>
            <a:r>
              <a:rPr lang="en-US" altLang="ko-KR" dirty="0"/>
              <a:t>: #</a:t>
            </a:r>
            <a:r>
              <a:rPr lang="ko-KR" altLang="en-US" dirty="0"/>
              <a:t>흰색</a:t>
            </a:r>
            <a:r>
              <a:rPr lang="en-US" altLang="ko-KR" dirty="0"/>
              <a:t>)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baseline="0" dirty="0"/>
              <a:t>글자수 길이에 따라서 폰트 크기 </a:t>
            </a:r>
            <a:r>
              <a:rPr lang="ko-KR" altLang="en-US" baseline="0" dirty="0" err="1"/>
              <a:t>조절가능</a:t>
            </a:r>
            <a:r>
              <a:rPr lang="en-US" altLang="ko-KR" baseline="0" dirty="0"/>
              <a:t>(60pt</a:t>
            </a:r>
            <a:r>
              <a:rPr lang="ko-KR" altLang="en-US" baseline="0" dirty="0"/>
              <a:t>이하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45523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4045943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541744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9799870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3604074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 lang="ko-KR" altLang="en-US"/>
            </a:pPr>
            <a:r>
              <a:rPr lang="en-US" altLang="ko-KR" dirty="0"/>
              <a:t>#</a:t>
            </a:r>
            <a:r>
              <a:rPr lang="ko-KR" altLang="en-US" dirty="0"/>
              <a:t>학습내용 슬라이드</a:t>
            </a:r>
          </a:p>
          <a:p>
            <a:pPr marL="171450" indent="-171450">
              <a:buChar char="-"/>
              <a:defRPr lang="ko-KR" altLang="en-US"/>
            </a:pPr>
            <a:r>
              <a:rPr lang="ko-KR" altLang="en-US" dirty="0"/>
              <a:t>맨 위 </a:t>
            </a:r>
            <a:r>
              <a:rPr lang="ko-KR" altLang="en-US" dirty="0" err="1"/>
              <a:t>상단타이틀</a:t>
            </a:r>
            <a:r>
              <a:rPr lang="ko-KR" altLang="en-US" dirty="0"/>
              <a:t>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-&gt;32pt / </a:t>
            </a:r>
            <a:r>
              <a:rPr lang="ko-KR" altLang="en-US" dirty="0"/>
              <a:t>학습주제명으로 작성합니다</a:t>
            </a:r>
            <a:r>
              <a:rPr lang="en-US" altLang="ko-KR" dirty="0"/>
              <a:t>.</a:t>
            </a:r>
          </a:p>
          <a:p>
            <a:pPr marL="171450" lvl="0" indent="-171450" algn="l" defTabSz="90000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Char char="-"/>
              <a:defRPr lang="ko-KR"/>
            </a:pPr>
            <a:r>
              <a:rPr lang="ko-KR" altLang="en-US" dirty="0"/>
              <a:t>소주제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ko-KR" altLang="en-US" dirty="0"/>
              <a:t> </a:t>
            </a:r>
            <a:r>
              <a:rPr lang="en-US" altLang="ko-KR" dirty="0"/>
              <a:t>TITLE</a:t>
            </a:r>
            <a:r>
              <a:rPr lang="en-US" altLang="ko-KR" baseline="0" dirty="0"/>
              <a:t> </a:t>
            </a:r>
            <a:r>
              <a:rPr lang="en-US" altLang="ko-KR" dirty="0"/>
              <a:t>-&gt;24pt </a:t>
            </a:r>
          </a:p>
          <a:p>
            <a:pPr marL="171450" marR="0" lvl="0" indent="-171450" algn="l" defTabSz="9000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 lang="ko-KR"/>
            </a:pPr>
            <a:r>
              <a:rPr lang="ko-KR" altLang="en-US" dirty="0" err="1"/>
              <a:t>하위주제</a:t>
            </a:r>
            <a:r>
              <a:rPr lang="ko-KR" altLang="en-US" dirty="0"/>
              <a:t> 타이틀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(#7CA6A2,</a:t>
            </a:r>
            <a:r>
              <a:rPr lang="ko-KR" altLang="en-US" baseline="0" dirty="0"/>
              <a:t> 청록색</a:t>
            </a:r>
            <a:r>
              <a:rPr lang="en-US" altLang="ko-KR" baseline="0" dirty="0"/>
              <a:t>)</a:t>
            </a:r>
            <a:endParaRPr lang="en-US" altLang="ko-KR" dirty="0"/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설명 내용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Bold-&gt;20pt 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안에 들어가는 폰트 </a:t>
            </a:r>
            <a:r>
              <a:rPr lang="en-US" altLang="ko-KR" dirty="0"/>
              <a:t>: ONE </a:t>
            </a:r>
            <a:r>
              <a:rPr lang="ko-KR" altLang="en-US" dirty="0" err="1"/>
              <a:t>모바일고딕</a:t>
            </a:r>
            <a:r>
              <a:rPr lang="en-US" altLang="ko-KR" dirty="0"/>
              <a:t> Regular -&gt; 18pt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표 박스의 너비와 높이는 자유롭게 조정이 가능하나 </a:t>
            </a:r>
            <a:r>
              <a:rPr lang="ko-KR" altLang="en-US" dirty="0" err="1"/>
              <a:t>웹캠과</a:t>
            </a:r>
            <a:r>
              <a:rPr lang="ko-KR" altLang="en-US" dirty="0"/>
              <a:t> </a:t>
            </a:r>
            <a:r>
              <a:rPr lang="ko-KR" altLang="en-US" dirty="0" err="1"/>
              <a:t>자막공간을</a:t>
            </a:r>
            <a:r>
              <a:rPr lang="ko-KR" altLang="en-US" dirty="0"/>
              <a:t> 넘지 않는 선에서만 가능합니다</a:t>
            </a:r>
            <a:r>
              <a:rPr lang="en-US" altLang="ko-KR" dirty="0"/>
              <a:t>.</a:t>
            </a:r>
          </a:p>
          <a:p>
            <a:pPr marL="171450" indent="-171450">
              <a:buChar char="-"/>
              <a:defRPr lang="ko-KR"/>
            </a:pPr>
            <a:r>
              <a:rPr lang="ko-KR" altLang="en-US" dirty="0"/>
              <a:t>그 외의 넘어가는 경우는 같은 페이지를 복사 후 추가해서 이어서 작성해주시기 바랍니다</a:t>
            </a:r>
            <a:r>
              <a:rPr lang="en-US" altLang="ko-KR" dirty="0"/>
              <a:t>.</a:t>
            </a:r>
          </a:p>
          <a:p>
            <a:pPr lvl="0">
              <a:defRPr lang="ko-KR"/>
            </a:pPr>
            <a:endParaRPr lang="ko-KR" altLang="en-US" dirty="0"/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6E7FBEC-A2B2-4CBE-A17F-067B4EF84A94}" type="slidenum">
              <a:rPr lang="ko-KR" altLang="en-US" smtClean="0"/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423050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 dirty="0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42942150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354892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357320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719210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8422"/>
            <a:ext cx="1789563" cy="535531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학습내용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252371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콘텐츠 2개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텍스트 개체 틀 7"/>
          <p:cNvSpPr>
            <a:spLocks noGrp="1"/>
          </p:cNvSpPr>
          <p:nvPr>
            <p:ph type="body" sz="quarter" idx="10" hasCustomPrompt="1"/>
          </p:nvPr>
        </p:nvSpPr>
        <p:spPr>
          <a:xfrm>
            <a:off x="1223144" y="542267"/>
            <a:ext cx="1789563" cy="547842"/>
          </a:xfrm>
        </p:spPr>
        <p:txBody>
          <a:bodyPr wrap="square" anchor="ctr" anchorCtr="0">
            <a:spAutoFit/>
          </a:bodyPr>
          <a:lstStyle>
            <a:lvl1pPr marL="0" indent="0">
              <a:buNone/>
              <a:defRPr sz="32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pPr lvl="0"/>
            <a:r>
              <a:rPr lang="ko-KR" altLang="en-US"/>
              <a:t>학습목표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462961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비교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제목 1"/>
          <p:cNvSpPr>
            <a:spLocks noGrp="1"/>
          </p:cNvSpPr>
          <p:nvPr>
            <p:ph type="ctrTitle"/>
          </p:nvPr>
        </p:nvSpPr>
        <p:spPr>
          <a:xfrm>
            <a:off x="1524000" y="2235200"/>
            <a:ext cx="9144000" cy="2387600"/>
          </a:xfrm>
        </p:spPr>
        <p:txBody>
          <a:bodyPr anchor="ctr" anchorCtr="0"/>
          <a:lstStyle>
            <a:lvl1pPr algn="ctr">
              <a:defRPr sz="6000">
                <a:solidFill>
                  <a:schemeClr val="bg1"/>
                </a:solidFill>
                <a:effectLst>
                  <a:outerShdw blurRad="50800" dist="38100" dir="2700000" algn="tl" rotWithShape="0">
                    <a:schemeClr val="bg1">
                      <a:lumMod val="50000"/>
                      <a:alpha val="40000"/>
                    </a:scheme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마스터 제목 스타일 편집</a:t>
            </a:r>
          </a:p>
        </p:txBody>
      </p:sp>
    </p:spTree>
    <p:extLst>
      <p:ext uri="{BB962C8B-B14F-4D97-AF65-F5344CB8AC3E}">
        <p14:creationId xmlns:p14="http://schemas.microsoft.com/office/powerpoint/2010/main" val="191189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 hasCustomPrompt="1"/>
          </p:nvPr>
        </p:nvSpPr>
        <p:spPr>
          <a:xfrm>
            <a:off x="589948" y="308009"/>
            <a:ext cx="9141193" cy="510138"/>
          </a:xfrm>
        </p:spPr>
        <p:txBody>
          <a:bodyPr>
            <a:normAutofit/>
          </a:bodyPr>
          <a:lstStyle>
            <a:lvl1pPr>
              <a:defRPr sz="36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+mj-ea"/>
                <a:ea typeface="+mj-ea"/>
              </a:defRPr>
            </a:lvl1pPr>
          </a:lstStyle>
          <a:p>
            <a:r>
              <a:rPr lang="ko-KR" altLang="en-US"/>
              <a:t>대단원명을</a:t>
            </a:r>
            <a:r>
              <a:rPr lang="ko-KR" altLang="en-US" dirty="0"/>
              <a:t> 작성해주세요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8" name="모서리가 둥근 직사각형 7"/>
          <p:cNvSpPr/>
          <p:nvPr userDrawn="1"/>
        </p:nvSpPr>
        <p:spPr>
          <a:xfrm>
            <a:off x="542223" y="846722"/>
            <a:ext cx="11107554" cy="4530421"/>
          </a:xfrm>
          <a:prstGeom prst="roundRect">
            <a:avLst>
              <a:gd name="adj" fmla="val 519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40005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 userDrawn="1"/>
        </p:nvSpPr>
        <p:spPr>
          <a:xfrm>
            <a:off x="1209675" y="428625"/>
            <a:ext cx="535595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3600" dirty="0">
                <a:solidFill>
                  <a:schemeClr val="bg1"/>
                </a:solidFill>
                <a:latin typeface="+mj-lt"/>
              </a:rPr>
              <a:t>아이콘 및 표 레이아웃 모음</a:t>
            </a:r>
          </a:p>
        </p:txBody>
      </p:sp>
    </p:spTree>
    <p:extLst>
      <p:ext uri="{BB962C8B-B14F-4D97-AF65-F5344CB8AC3E}">
        <p14:creationId xmlns:p14="http://schemas.microsoft.com/office/powerpoint/2010/main" val="41427740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40756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394101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6B9FD9-D53F-46FA-884C-B7B0D0E4CF48}" type="datetimeFigureOut">
              <a:rPr lang="ko-KR" altLang="en-US" smtClean="0"/>
              <a:t>2023-11-06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6CAC2F-AE07-456B-9B79-C43C4CACAF67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494419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제목 3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>
                <a:latin typeface="+mj-ea"/>
                <a:ea typeface="+mj-ea"/>
              </a:rPr>
              <a:t>React</a:t>
            </a:r>
            <a:r>
              <a:rPr lang="ko-KR" altLang="en-US" dirty="0">
                <a:latin typeface="+mj-ea"/>
                <a:ea typeface="+mj-ea"/>
              </a:rPr>
              <a:t>와 </a:t>
            </a:r>
            <a:r>
              <a:rPr lang="en-US" altLang="ko-KR" dirty="0">
                <a:latin typeface="+mj-ea"/>
                <a:ea typeface="+mj-ea"/>
              </a:rPr>
              <a:t>Firebase</a:t>
            </a:r>
            <a:r>
              <a:rPr lang="ko-KR" altLang="en-US" dirty="0">
                <a:latin typeface="+mj-ea"/>
                <a:ea typeface="+mj-ea"/>
              </a:rPr>
              <a:t>로 </a:t>
            </a:r>
            <a:br>
              <a:rPr lang="en-US" altLang="ko-KR" dirty="0">
                <a:latin typeface="+mj-ea"/>
                <a:ea typeface="+mj-ea"/>
              </a:rPr>
            </a:br>
            <a:r>
              <a:rPr lang="ko-KR" altLang="en-US" dirty="0">
                <a:latin typeface="+mj-ea"/>
                <a:ea typeface="+mj-ea"/>
              </a:rPr>
              <a:t>시작하는 웹 프로그래밍</a:t>
            </a:r>
          </a:p>
        </p:txBody>
      </p:sp>
    </p:spTree>
    <p:extLst>
      <p:ext uri="{BB962C8B-B14F-4D97-AF65-F5344CB8AC3E}">
        <p14:creationId xmlns:p14="http://schemas.microsoft.com/office/powerpoint/2010/main" val="37938507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모서리가 둥근 직사각형 1"/>
          <p:cNvSpPr/>
          <p:nvPr/>
        </p:nvSpPr>
        <p:spPr>
          <a:xfrm>
            <a:off x="590443" y="1724712"/>
            <a:ext cx="9093384" cy="1059834"/>
          </a:xfrm>
          <a:prstGeom prst="roundRect">
            <a:avLst>
              <a:gd name="adj" fmla="val 15342"/>
            </a:avLst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840699" y="1081762"/>
            <a:ext cx="55015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000" dirty="0">
                <a:solidFill>
                  <a:srgbClr val="F36D6E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마켓 산스 Bold" panose="02000000000000000000" pitchFamily="50" charset="-127"/>
                <a:ea typeface="G마켓 산스 Bold" panose="02000000000000000000" pitchFamily="50" charset="-127"/>
              </a:rPr>
              <a:t>1</a:t>
            </a:r>
            <a:endParaRPr lang="ko-KR" altLang="en-US" sz="6000" dirty="0">
              <a:solidFill>
                <a:srgbClr val="F36D6E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마켓 산스 Bold" panose="02000000000000000000" pitchFamily="50" charset="-127"/>
              <a:ea typeface="G마켓 산스 Bold" panose="02000000000000000000" pitchFamily="50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390850" y="1263045"/>
            <a:ext cx="384592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400" dirty="0">
                <a:solidFill>
                  <a:schemeClr val="bg1"/>
                </a:solidFill>
                <a:latin typeface="+mj-ea"/>
                <a:ea typeface="+mj-ea"/>
              </a:rPr>
              <a:t>컴포넌트에 이벤트 연결하기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390850" y="1723826"/>
            <a:ext cx="4503174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이벤트 생성</a:t>
            </a:r>
            <a:endParaRPr lang="en-US" altLang="ko-KR" sz="2000" dirty="0">
              <a:latin typeface="+mn-ea"/>
            </a:endParaRPr>
          </a:p>
          <a:p>
            <a:pPr marL="457200" indent="-457200">
              <a:lnSpc>
                <a:spcPct val="150000"/>
              </a:lnSpc>
              <a:buFont typeface="+mj-lt"/>
              <a:buAutoNum type="arabicParenR"/>
            </a:pPr>
            <a:r>
              <a:rPr lang="ko-KR" altLang="en-US" sz="2000" dirty="0">
                <a:latin typeface="+mn-ea"/>
              </a:rPr>
              <a:t>이벤트 </a:t>
            </a:r>
            <a:r>
              <a:rPr lang="ko-KR" altLang="en-US" sz="2000" dirty="0" err="1">
                <a:latin typeface="+mn-ea"/>
              </a:rPr>
              <a:t>핸들러에</a:t>
            </a:r>
            <a:r>
              <a:rPr lang="ko-KR" altLang="en-US" sz="2000" dirty="0">
                <a:latin typeface="+mn-ea"/>
              </a:rPr>
              <a:t> 인자 전달하기</a:t>
            </a:r>
            <a:endParaRPr lang="en-US" altLang="ko-KR" sz="20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37794949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ctrTitle"/>
          </p:nvPr>
        </p:nvSpPr>
        <p:spPr>
          <a:xfrm>
            <a:off x="1333500" y="2235200"/>
            <a:ext cx="9525000" cy="2387600"/>
          </a:xfrm>
        </p:spPr>
        <p:txBody>
          <a:bodyPr>
            <a:normAutofit/>
          </a:bodyPr>
          <a:lstStyle/>
          <a:p>
            <a:r>
              <a:rPr lang="ko-KR" altLang="en-US" dirty="0"/>
              <a:t>컴포넌트에 이벤트 연결하기</a:t>
            </a:r>
          </a:p>
        </p:txBody>
      </p:sp>
    </p:spTree>
    <p:extLst>
      <p:ext uri="{BB962C8B-B14F-4D97-AF65-F5344CB8AC3E}">
        <p14:creationId xmlns:p14="http://schemas.microsoft.com/office/powerpoint/2010/main" val="2795672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컴포넌트에 이벤트 연결하기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62662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이벤트 생성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1615207"/>
            <a:ext cx="9402077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React</a:t>
            </a:r>
            <a:r>
              <a:rPr lang="ko-KR" altLang="en-US" sz="2000" dirty="0">
                <a:latin typeface="+mn-ea"/>
              </a:rPr>
              <a:t>의 이벤트는 소문자 대신 </a:t>
            </a:r>
            <a:r>
              <a:rPr lang="ko-KR" altLang="en-US" sz="2000" dirty="0" err="1">
                <a:latin typeface="+mn-ea"/>
              </a:rPr>
              <a:t>캐멀</a:t>
            </a:r>
            <a:r>
              <a:rPr lang="ko-KR" altLang="en-US" sz="2000" dirty="0">
                <a:latin typeface="+mn-ea"/>
              </a:rPr>
              <a:t> 케이스</a:t>
            </a:r>
            <a:r>
              <a:rPr lang="en-US" altLang="ko-KR" sz="2000" dirty="0">
                <a:latin typeface="+mn-ea"/>
              </a:rPr>
              <a:t>(camelCase)</a:t>
            </a:r>
            <a:r>
              <a:rPr lang="ko-KR" altLang="en-US" sz="2000" dirty="0">
                <a:latin typeface="+mn-ea"/>
              </a:rPr>
              <a:t>를 사용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JSX</a:t>
            </a:r>
            <a:r>
              <a:rPr lang="ko-KR" altLang="en-US" sz="2000" dirty="0">
                <a:latin typeface="+mn-ea"/>
              </a:rPr>
              <a:t>를 사용하여 문자열이 아닌 함수로 이벤트 </a:t>
            </a:r>
            <a:r>
              <a:rPr lang="ko-KR" altLang="en-US" sz="2000" dirty="0" err="1">
                <a:latin typeface="+mn-ea"/>
              </a:rPr>
              <a:t>핸들러를</a:t>
            </a:r>
            <a:r>
              <a:rPr lang="ko-KR" altLang="en-US" sz="2000" dirty="0">
                <a:latin typeface="+mn-ea"/>
              </a:rPr>
              <a:t> 전달</a:t>
            </a:r>
            <a:endParaRPr lang="en-US" altLang="ko-KR" sz="2000" dirty="0"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E52F159-CAA1-47E5-1AF4-D90ADB7B1ADF}"/>
              </a:ext>
            </a:extLst>
          </p:cNvPr>
          <p:cNvGrpSpPr/>
          <p:nvPr/>
        </p:nvGrpSpPr>
        <p:grpSpPr>
          <a:xfrm>
            <a:off x="2516685" y="2977978"/>
            <a:ext cx="7132255" cy="1294614"/>
            <a:chOff x="2516685" y="2977978"/>
            <a:chExt cx="7132255" cy="129461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7733834-7AE5-944F-B845-F4D606AB560E}"/>
                </a:ext>
              </a:extLst>
            </p:cNvPr>
            <p:cNvSpPr/>
            <p:nvPr/>
          </p:nvSpPr>
          <p:spPr>
            <a:xfrm>
              <a:off x="2543061" y="3302390"/>
              <a:ext cx="7105879" cy="970202"/>
            </a:xfrm>
            <a:prstGeom prst="rect">
              <a:avLst/>
            </a:prstGeom>
            <a:noFill/>
            <a:ln w="57150">
              <a:solidFill>
                <a:srgbClr val="5A84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&lt;button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onclick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</a:t>
              </a:r>
              <a:r>
                <a:rPr lang="en-US" altLang="ko-KR" sz="1400" b="0" i="0" u="none" strike="noStrike" dirty="0" err="1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activateLasers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()"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&gt;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Activate Lasers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&lt;/button&gt;</a:t>
              </a:r>
              <a:endPara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5DAC97F-BC7A-A4A0-3E35-50C713771A34}"/>
                </a:ext>
              </a:extLst>
            </p:cNvPr>
            <p:cNvSpPr/>
            <p:nvPr/>
          </p:nvSpPr>
          <p:spPr>
            <a:xfrm>
              <a:off x="2516685" y="2977978"/>
              <a:ext cx="780908" cy="324412"/>
            </a:xfrm>
            <a:prstGeom prst="rect">
              <a:avLst/>
            </a:prstGeom>
            <a:solidFill>
              <a:srgbClr val="5A84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HTML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261439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컴포넌트에 이벤트 연결하기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62662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이벤트 생성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1615207"/>
            <a:ext cx="9402077" cy="97020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React</a:t>
            </a:r>
            <a:r>
              <a:rPr lang="ko-KR" altLang="en-US" sz="2000" dirty="0">
                <a:latin typeface="+mn-ea"/>
              </a:rPr>
              <a:t>의 이벤트는 소문자 대신 </a:t>
            </a:r>
            <a:r>
              <a:rPr lang="ko-KR" altLang="en-US" sz="2000" dirty="0" err="1">
                <a:latin typeface="+mn-ea"/>
              </a:rPr>
              <a:t>캐멀</a:t>
            </a:r>
            <a:r>
              <a:rPr lang="ko-KR" altLang="en-US" sz="2000" dirty="0">
                <a:latin typeface="+mn-ea"/>
              </a:rPr>
              <a:t> 케이스</a:t>
            </a:r>
            <a:r>
              <a:rPr lang="en-US" altLang="ko-KR" sz="2000" dirty="0">
                <a:latin typeface="+mn-ea"/>
              </a:rPr>
              <a:t>(camelCase)</a:t>
            </a:r>
            <a:r>
              <a:rPr lang="ko-KR" altLang="en-US" sz="2000" dirty="0">
                <a:latin typeface="+mn-ea"/>
              </a:rPr>
              <a:t>를 사용</a:t>
            </a:r>
            <a:endParaRPr lang="en-US" altLang="ko-KR" sz="2000" dirty="0">
              <a:latin typeface="+mn-ea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JSX</a:t>
            </a:r>
            <a:r>
              <a:rPr lang="ko-KR" altLang="en-US" sz="2000" dirty="0">
                <a:latin typeface="+mn-ea"/>
              </a:rPr>
              <a:t>를 사용하여 문자열이 아닌 함수로 이벤트 </a:t>
            </a:r>
            <a:r>
              <a:rPr lang="ko-KR" altLang="en-US" sz="2000" dirty="0" err="1">
                <a:latin typeface="+mn-ea"/>
              </a:rPr>
              <a:t>핸들러를</a:t>
            </a:r>
            <a:r>
              <a:rPr lang="ko-KR" altLang="en-US" sz="2000" dirty="0">
                <a:latin typeface="+mn-ea"/>
              </a:rPr>
              <a:t> 전달</a:t>
            </a:r>
            <a:endParaRPr lang="en-US" altLang="ko-KR" sz="2000" dirty="0"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E52F159-CAA1-47E5-1AF4-D90ADB7B1ADF}"/>
              </a:ext>
            </a:extLst>
          </p:cNvPr>
          <p:cNvGrpSpPr/>
          <p:nvPr/>
        </p:nvGrpSpPr>
        <p:grpSpPr>
          <a:xfrm>
            <a:off x="2516685" y="2977978"/>
            <a:ext cx="7132255" cy="1294614"/>
            <a:chOff x="2516685" y="2977978"/>
            <a:chExt cx="7132255" cy="129461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7733834-7AE5-944F-B845-F4D606AB560E}"/>
                </a:ext>
              </a:extLst>
            </p:cNvPr>
            <p:cNvSpPr/>
            <p:nvPr/>
          </p:nvSpPr>
          <p:spPr>
            <a:xfrm>
              <a:off x="2543061" y="3302390"/>
              <a:ext cx="7105879" cy="970202"/>
            </a:xfrm>
            <a:prstGeom prst="rect">
              <a:avLst/>
            </a:prstGeom>
            <a:noFill/>
            <a:ln w="57150">
              <a:solidFill>
                <a:srgbClr val="5A84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&lt;button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 err="1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onClick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{</a:t>
              </a:r>
              <a:r>
                <a:rPr lang="en-US" altLang="ko-KR" sz="1400" b="0" i="0" u="none" strike="noStrike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activateLasers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}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&gt;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Activate Lasers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&lt;/button&gt;</a:t>
              </a:r>
              <a:endPara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5DAC97F-BC7A-A4A0-3E35-50C713771A34}"/>
                </a:ext>
              </a:extLst>
            </p:cNvPr>
            <p:cNvSpPr/>
            <p:nvPr/>
          </p:nvSpPr>
          <p:spPr>
            <a:xfrm>
              <a:off x="2516685" y="2977978"/>
              <a:ext cx="780908" cy="324412"/>
            </a:xfrm>
            <a:prstGeom prst="rect">
              <a:avLst/>
            </a:prstGeom>
            <a:solidFill>
              <a:srgbClr val="5A84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REACT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814630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컴포넌트에 이벤트 연결하기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62662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이벤트 생성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1615207"/>
            <a:ext cx="9402077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React</a:t>
            </a:r>
            <a:r>
              <a:rPr lang="ko-KR" altLang="en-US" sz="2000" dirty="0">
                <a:latin typeface="+mn-ea"/>
              </a:rPr>
              <a:t>에서는 </a:t>
            </a:r>
            <a:r>
              <a:rPr lang="en-US" altLang="ko-KR" sz="2000" dirty="0" err="1">
                <a:latin typeface="+mn-ea"/>
              </a:rPr>
              <a:t>preventDefault</a:t>
            </a:r>
            <a:r>
              <a:rPr lang="ko-KR" altLang="en-US" sz="2000" dirty="0">
                <a:latin typeface="+mn-ea"/>
              </a:rPr>
              <a:t>를 명시적으로 호출해야 기본동작을 막을 수 있다</a:t>
            </a:r>
            <a:endParaRPr lang="en-US" altLang="ko-KR" sz="2000" dirty="0"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E52F159-CAA1-47E5-1AF4-D90ADB7B1ADF}"/>
              </a:ext>
            </a:extLst>
          </p:cNvPr>
          <p:cNvGrpSpPr/>
          <p:nvPr/>
        </p:nvGrpSpPr>
        <p:grpSpPr>
          <a:xfrm>
            <a:off x="2516685" y="2977978"/>
            <a:ext cx="7132255" cy="1294614"/>
            <a:chOff x="2516685" y="2977978"/>
            <a:chExt cx="7132255" cy="1294614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7733834-7AE5-944F-B845-F4D606AB560E}"/>
                </a:ext>
              </a:extLst>
            </p:cNvPr>
            <p:cNvSpPr/>
            <p:nvPr/>
          </p:nvSpPr>
          <p:spPr>
            <a:xfrm>
              <a:off x="2543061" y="3302390"/>
              <a:ext cx="7105879" cy="970202"/>
            </a:xfrm>
            <a:prstGeom prst="rect">
              <a:avLst/>
            </a:prstGeom>
            <a:noFill/>
            <a:ln w="57150">
              <a:solidFill>
                <a:srgbClr val="5A84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&lt;form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 err="1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onsubmit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"console.log('You clicked submit.'); return false"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&gt;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 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&lt;button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type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"submit"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400" b="0" i="0" u="none" strike="noStrike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Submit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&lt;/button&gt;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&lt;/form&gt;</a:t>
              </a:r>
              <a:endPara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5DAC97F-BC7A-A4A0-3E35-50C713771A34}"/>
                </a:ext>
              </a:extLst>
            </p:cNvPr>
            <p:cNvSpPr/>
            <p:nvPr/>
          </p:nvSpPr>
          <p:spPr>
            <a:xfrm>
              <a:off x="2516685" y="2977978"/>
              <a:ext cx="780908" cy="324412"/>
            </a:xfrm>
            <a:prstGeom prst="rect">
              <a:avLst/>
            </a:prstGeom>
            <a:solidFill>
              <a:srgbClr val="5A84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HTML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7533041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컴포넌트에 이벤트 연결하기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2626626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(1) </a:t>
            </a:r>
            <a:r>
              <a:rPr lang="ko-KR" altLang="en-US" sz="2400" dirty="0">
                <a:latin typeface="+mj-ea"/>
                <a:ea typeface="+mj-ea"/>
              </a:rPr>
              <a:t>이벤트 생성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1615207"/>
            <a:ext cx="9402077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000" dirty="0">
                <a:latin typeface="+mn-ea"/>
              </a:rPr>
              <a:t>React</a:t>
            </a:r>
            <a:r>
              <a:rPr lang="ko-KR" altLang="en-US" sz="2000" dirty="0">
                <a:latin typeface="+mn-ea"/>
              </a:rPr>
              <a:t>에서는 </a:t>
            </a:r>
            <a:r>
              <a:rPr lang="en-US" altLang="ko-KR" sz="2000" dirty="0" err="1">
                <a:latin typeface="+mn-ea"/>
              </a:rPr>
              <a:t>preventDefault</a:t>
            </a:r>
            <a:r>
              <a:rPr lang="ko-KR" altLang="en-US" sz="2000" dirty="0">
                <a:latin typeface="+mn-ea"/>
              </a:rPr>
              <a:t>를 명시적으로 호출해야 기본동작을 막을 수 있다</a:t>
            </a:r>
            <a:endParaRPr lang="en-US" altLang="ko-KR" sz="2000" dirty="0"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E52F159-CAA1-47E5-1AF4-D90ADB7B1ADF}"/>
              </a:ext>
            </a:extLst>
          </p:cNvPr>
          <p:cNvGrpSpPr/>
          <p:nvPr/>
        </p:nvGrpSpPr>
        <p:grpSpPr>
          <a:xfrm>
            <a:off x="2516685" y="2134386"/>
            <a:ext cx="7132255" cy="3108406"/>
            <a:chOff x="2516685" y="2977978"/>
            <a:chExt cx="7132255" cy="3108406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7733834-7AE5-944F-B845-F4D606AB560E}"/>
                </a:ext>
              </a:extLst>
            </p:cNvPr>
            <p:cNvSpPr/>
            <p:nvPr/>
          </p:nvSpPr>
          <p:spPr>
            <a:xfrm>
              <a:off x="2543061" y="3302389"/>
              <a:ext cx="7105879" cy="2783995"/>
            </a:xfrm>
            <a:prstGeom prst="rect">
              <a:avLst/>
            </a:prstGeom>
            <a:noFill/>
            <a:ln w="57150">
              <a:solidFill>
                <a:srgbClr val="5A84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function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 Form() {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function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i="0" u="none" strike="noStrike" dirty="0" err="1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handleSubmit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(e) {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  </a:t>
              </a:r>
              <a:r>
                <a:rPr lang="en-US" altLang="ko-KR" sz="1400" b="0" i="0" u="none" strike="noStrike" dirty="0" err="1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e.preventDefault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();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  console.log(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'You clicked submit.'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);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}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return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 (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  &lt;form </a:t>
              </a:r>
              <a:r>
                <a:rPr lang="en-US" altLang="ko-KR" sz="1400" b="0" i="0" u="none" strike="noStrike" dirty="0" err="1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onSubmit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{</a:t>
              </a:r>
              <a:r>
                <a:rPr lang="en-US" altLang="ko-KR" sz="1400" b="0" i="0" u="none" strike="noStrike" dirty="0" err="1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handleSubmit</a:t>
              </a:r>
              <a:r>
                <a:rPr lang="en-US" altLang="ko-KR" sz="1400" b="0" i="0" u="none" strike="noStrike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}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&gt;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    &lt;button </a:t>
              </a:r>
              <a:r>
                <a:rPr lang="en-US" altLang="ko-KR" sz="1400" b="0" i="0" u="none" strike="noStrike" dirty="0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type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i="0" u="none" strike="noStrike" dirty="0">
                  <a:solidFill>
                    <a:srgbClr val="A31515"/>
                  </a:solidFill>
                  <a:effectLst/>
                  <a:latin typeface="Consolas" panose="020B0609020204030204" pitchFamily="49" charset="0"/>
                </a:rPr>
                <a:t>"submit"</a:t>
              </a: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&gt;Submit&lt;/button&gt;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  &lt;/form&gt;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  );</a:t>
              </a:r>
              <a:endParaRPr lang="en-US" altLang="ko-KR" sz="1400" b="0" dirty="0">
                <a:effectLst/>
              </a:endParaRPr>
            </a:p>
            <a:p>
              <a:pPr rtl="0">
                <a:spcBef>
                  <a:spcPts val="0"/>
                </a:spcBef>
                <a:spcAft>
                  <a:spcPts val="0"/>
                </a:spcAft>
              </a:pPr>
              <a:r>
                <a:rPr lang="en-US" altLang="ko-KR" sz="1400" b="0" i="0" u="none" strike="noStrike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}</a:t>
              </a:r>
              <a:endPara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5DAC97F-BC7A-A4A0-3E35-50C713771A34}"/>
                </a:ext>
              </a:extLst>
            </p:cNvPr>
            <p:cNvSpPr/>
            <p:nvPr/>
          </p:nvSpPr>
          <p:spPr>
            <a:xfrm>
              <a:off x="2516685" y="2977978"/>
              <a:ext cx="780908" cy="324412"/>
            </a:xfrm>
            <a:prstGeom prst="rect">
              <a:avLst/>
            </a:prstGeom>
            <a:solidFill>
              <a:srgbClr val="5A84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REACT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434816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제목 2"/>
          <p:cNvSpPr>
            <a:spLocks noGrp="1"/>
          </p:cNvSpPr>
          <p:nvPr>
            <p:ph type="title"/>
          </p:nvPr>
        </p:nvSpPr>
        <p:spPr>
          <a:xfrm>
            <a:off x="589948" y="308009"/>
            <a:ext cx="8966283" cy="510138"/>
          </a:xfrm>
        </p:spPr>
        <p:txBody>
          <a:bodyPr>
            <a:normAutofit fontScale="90000"/>
          </a:bodyPr>
          <a:lstStyle/>
          <a:p>
            <a:r>
              <a:rPr lang="ko-KR" altLang="en-US" dirty="0"/>
              <a:t>컴포넌트에 이벤트 연결하기</a:t>
            </a:r>
          </a:p>
        </p:txBody>
      </p:sp>
      <p:sp>
        <p:nvSpPr>
          <p:cNvPr id="2" name="직사각형 1"/>
          <p:cNvSpPr/>
          <p:nvPr/>
        </p:nvSpPr>
        <p:spPr>
          <a:xfrm>
            <a:off x="1055688" y="1196975"/>
            <a:ext cx="4958250" cy="437172"/>
          </a:xfrm>
          <a:prstGeom prst="rect">
            <a:avLst/>
          </a:prstGeom>
          <a:solidFill>
            <a:srgbClr val="7DA6A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2400" dirty="0">
                <a:latin typeface="+mj-ea"/>
                <a:ea typeface="+mj-ea"/>
              </a:rPr>
              <a:t>(2) </a:t>
            </a:r>
            <a:r>
              <a:rPr lang="ko-KR" altLang="en-US" sz="2400" dirty="0">
                <a:latin typeface="+mj-ea"/>
                <a:ea typeface="+mj-ea"/>
              </a:rPr>
              <a:t>이벤트 </a:t>
            </a:r>
            <a:r>
              <a:rPr lang="ko-KR" altLang="en-US" sz="2400" dirty="0" err="1">
                <a:latin typeface="+mj-ea"/>
                <a:ea typeface="+mj-ea"/>
              </a:rPr>
              <a:t>핸들러에</a:t>
            </a:r>
            <a:r>
              <a:rPr lang="ko-KR" altLang="en-US" sz="2400" dirty="0">
                <a:latin typeface="+mj-ea"/>
                <a:ea typeface="+mj-ea"/>
              </a:rPr>
              <a:t> 인자 전달하기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7FACFDD-63BE-9604-ECE2-5DB526F7BA15}"/>
              </a:ext>
            </a:extLst>
          </p:cNvPr>
          <p:cNvSpPr txBox="1"/>
          <p:nvPr/>
        </p:nvSpPr>
        <p:spPr>
          <a:xfrm>
            <a:off x="1595437" y="1615207"/>
            <a:ext cx="9402077" cy="508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latin typeface="+mn-ea"/>
              </a:rPr>
              <a:t>각각 </a:t>
            </a:r>
            <a:r>
              <a:rPr lang="en-US" altLang="ko-KR" sz="2000" dirty="0" err="1">
                <a:latin typeface="+mn-ea"/>
              </a:rPr>
              <a:t>Function.prototype.bind</a:t>
            </a:r>
            <a:r>
              <a:rPr lang="ko-KR" altLang="en-US" sz="2000" dirty="0">
                <a:latin typeface="+mn-ea"/>
              </a:rPr>
              <a:t>와 화살표 함수를 사용하여 인자 전달</a:t>
            </a:r>
            <a:endParaRPr lang="en-US" altLang="ko-KR" sz="2000" dirty="0">
              <a:latin typeface="+mn-ea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1E52F159-CAA1-47E5-1AF4-D90ADB7B1ADF}"/>
              </a:ext>
            </a:extLst>
          </p:cNvPr>
          <p:cNvGrpSpPr/>
          <p:nvPr/>
        </p:nvGrpSpPr>
        <p:grpSpPr>
          <a:xfrm>
            <a:off x="2516685" y="2431207"/>
            <a:ext cx="7132255" cy="2526702"/>
            <a:chOff x="2516685" y="2977978"/>
            <a:chExt cx="7132255" cy="2526702"/>
          </a:xfrm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7733834-7AE5-944F-B845-F4D606AB560E}"/>
                </a:ext>
              </a:extLst>
            </p:cNvPr>
            <p:cNvSpPr/>
            <p:nvPr/>
          </p:nvSpPr>
          <p:spPr>
            <a:xfrm>
              <a:off x="2543061" y="3302389"/>
              <a:ext cx="7105879" cy="2202291"/>
            </a:xfrm>
            <a:prstGeom prst="rect">
              <a:avLst/>
            </a:prstGeom>
            <a:noFill/>
            <a:ln w="57150">
              <a:solidFill>
                <a:srgbClr val="5A848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altLang="ko-KR" sz="1400" b="0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&lt;button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dirty="0" err="1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onClick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{function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(id){</a:t>
              </a:r>
            </a:p>
            <a:p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400" b="0" dirty="0" err="1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this</a:t>
              </a:r>
              <a:r>
                <a:rPr lang="en-US" altLang="ko-KR" sz="1400" b="0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.deletePost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(id);</a:t>
              </a:r>
            </a:p>
            <a:p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}.bind(</a:t>
              </a:r>
              <a:r>
                <a:rPr lang="en-US" altLang="ko-KR" sz="1400" b="0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this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)</a:t>
              </a:r>
              <a:r>
                <a:rPr lang="en-US" altLang="ko-KR" sz="1400" b="0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}</a:t>
              </a:r>
              <a:r>
                <a:rPr lang="en-US" altLang="ko-KR" sz="1400" b="0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Delete Row</a:t>
              </a:r>
              <a:r>
                <a:rPr lang="en-US" altLang="ko-KR" sz="1400" b="0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&lt;/button&gt;</a:t>
              </a:r>
              <a:endPara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  <a:p>
              <a:b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</a:br>
              <a:r>
                <a:rPr lang="en-US" altLang="ko-KR" sz="1400" b="0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&lt;button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 </a:t>
              </a:r>
              <a:r>
                <a:rPr lang="en-US" altLang="ko-KR" sz="1400" b="0" dirty="0" err="1">
                  <a:solidFill>
                    <a:srgbClr val="E50000"/>
                  </a:solidFill>
                  <a:effectLst/>
                  <a:latin typeface="Consolas" panose="020B0609020204030204" pitchFamily="49" charset="0"/>
                </a:rPr>
                <a:t>onClick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=</a:t>
              </a:r>
              <a:r>
                <a:rPr lang="en-US" altLang="ko-KR" sz="1400" b="0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{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(id)</a:t>
              </a:r>
              <a:r>
                <a:rPr lang="en-US" altLang="ko-KR" sz="1400" b="0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=&gt;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{</a:t>
              </a:r>
            </a:p>
            <a:p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  </a:t>
              </a:r>
              <a:r>
                <a:rPr lang="en-US" altLang="ko-KR" sz="1400" b="0" dirty="0" err="1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this</a:t>
              </a:r>
              <a:r>
                <a:rPr lang="en-US" altLang="ko-KR" sz="1400" b="0" dirty="0" err="1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.deletePost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(id);</a:t>
              </a:r>
            </a:p>
            <a:p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}</a:t>
              </a:r>
              <a:r>
                <a:rPr lang="en-US" altLang="ko-KR" sz="1400" b="0" dirty="0">
                  <a:solidFill>
                    <a:srgbClr val="0000FF"/>
                  </a:solidFill>
                  <a:effectLst/>
                  <a:latin typeface="Consolas" panose="020B0609020204030204" pitchFamily="49" charset="0"/>
                </a:rPr>
                <a:t>}</a:t>
              </a:r>
              <a:r>
                <a:rPr lang="en-US" altLang="ko-KR" sz="1400" b="0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&gt;</a:t>
              </a:r>
              <a:r>
                <a:rPr lang="en-US" altLang="ko-KR" sz="1400" b="0" dirty="0">
                  <a:solidFill>
                    <a:srgbClr val="000000"/>
                  </a:solidFill>
                  <a:effectLst/>
                  <a:latin typeface="Consolas" panose="020B0609020204030204" pitchFamily="49" charset="0"/>
                </a:rPr>
                <a:t>Delete Row</a:t>
              </a:r>
              <a:r>
                <a:rPr lang="en-US" altLang="ko-KR" sz="1400" b="0" dirty="0">
                  <a:solidFill>
                    <a:srgbClr val="800000"/>
                  </a:solidFill>
                  <a:effectLst/>
                  <a:latin typeface="Consolas" panose="020B0609020204030204" pitchFamily="49" charset="0"/>
                </a:rPr>
                <a:t>&lt;/button&gt;</a:t>
              </a:r>
              <a:endParaRPr lang="en-US" altLang="ko-KR" sz="1400" b="0" dirty="0">
                <a:solidFill>
                  <a:srgbClr val="000000"/>
                </a:solidFill>
                <a:effectLst/>
                <a:latin typeface="Consolas" panose="020B0609020204030204" pitchFamily="49" charset="0"/>
              </a:endParaRPr>
            </a:p>
          </p:txBody>
        </p:sp>
        <p:sp>
          <p:nvSpPr>
            <p:cNvPr id="6" name="직사각형 5">
              <a:extLst>
                <a:ext uri="{FF2B5EF4-FFF2-40B4-BE49-F238E27FC236}">
                  <a16:creationId xmlns:a16="http://schemas.microsoft.com/office/drawing/2014/main" id="{E5DAC97F-BC7A-A4A0-3E35-50C713771A34}"/>
                </a:ext>
              </a:extLst>
            </p:cNvPr>
            <p:cNvSpPr/>
            <p:nvPr/>
          </p:nvSpPr>
          <p:spPr>
            <a:xfrm>
              <a:off x="2516685" y="2977978"/>
              <a:ext cx="780908" cy="324412"/>
            </a:xfrm>
            <a:prstGeom prst="rect">
              <a:avLst/>
            </a:prstGeom>
            <a:solidFill>
              <a:srgbClr val="5A848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ko-KR" sz="1400" dirty="0">
                  <a:solidFill>
                    <a:schemeClr val="bg1"/>
                  </a:solidFill>
                </a:rPr>
                <a:t>REACT</a:t>
              </a:r>
              <a:endParaRPr lang="ko-KR" altLang="en-US" sz="1400" dirty="0">
                <a:solidFill>
                  <a:schemeClr val="bg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72025995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원모바일고딕">
      <a:majorFont>
        <a:latin typeface="ONE 모바일고딕 Title"/>
        <a:ea typeface="ONE 모바일고딕 Title"/>
        <a:cs typeface=""/>
      </a:majorFont>
      <a:minorFont>
        <a:latin typeface="ONE 모바일고딕 Bold"/>
        <a:ea typeface="ONE 모바일고딕 Bold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1115</TotalTime>
  <Words>789</Words>
  <Application>Microsoft Office PowerPoint</Application>
  <PresentationFormat>와이드스크린</PresentationFormat>
  <Paragraphs>111</Paragraphs>
  <Slides>8</Slides>
  <Notes>8</Notes>
  <HiddenSlides>0</HiddenSlides>
  <MMClips>0</MMClips>
  <ScaleCrop>false</ScaleCrop>
  <HeadingPairs>
    <vt:vector size="6" baseType="variant">
      <vt:variant>
        <vt:lpstr>사용한 글꼴</vt:lpstr>
      </vt:variant>
      <vt:variant>
        <vt:i4>6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8</vt:i4>
      </vt:variant>
    </vt:vector>
  </HeadingPairs>
  <TitlesOfParts>
    <vt:vector size="15" baseType="lpstr">
      <vt:lpstr>맑은 고딕</vt:lpstr>
      <vt:lpstr>G마켓 산스 Bold</vt:lpstr>
      <vt:lpstr>ONE 모바일고딕 Bold</vt:lpstr>
      <vt:lpstr>Consolas</vt:lpstr>
      <vt:lpstr>Arial</vt:lpstr>
      <vt:lpstr>ONE 모바일고딕 Title</vt:lpstr>
      <vt:lpstr>Office 테마</vt:lpstr>
      <vt:lpstr>React와 Firebase로  시작하는 웹 프로그래밍</vt:lpstr>
      <vt:lpstr>PowerPoint 프레젠테이션</vt:lpstr>
      <vt:lpstr>컴포넌트에 이벤트 연결하기</vt:lpstr>
      <vt:lpstr>컴포넌트에 이벤트 연결하기</vt:lpstr>
      <vt:lpstr>컴포넌트에 이벤트 연결하기</vt:lpstr>
      <vt:lpstr>컴포넌트에 이벤트 연결하기</vt:lpstr>
      <vt:lpstr>컴포넌트에 이벤트 연결하기</vt:lpstr>
      <vt:lpstr>컴포넌트에 이벤트 연결하기</vt:lpstr>
    </vt:vector>
  </TitlesOfParts>
  <Company>SysCeo.com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user</dc:creator>
  <cp:lastModifiedBy>Dongju kim</cp:lastModifiedBy>
  <cp:revision>61</cp:revision>
  <cp:lastPrinted>2021-11-30T05:26:28Z</cp:lastPrinted>
  <dcterms:created xsi:type="dcterms:W3CDTF">2021-11-30T00:54:57Z</dcterms:created>
  <dcterms:modified xsi:type="dcterms:W3CDTF">2023-11-06T08:22:56Z</dcterms:modified>
</cp:coreProperties>
</file>

<file path=docProps/thumbnail.jpeg>
</file>